
<file path=[Content_Types].xml><?xml version="1.0" encoding="utf-8"?>
<Types xmlns="http://schemas.openxmlformats.org/package/2006/content-types">
  <Default Extension="fntdata" ContentType="application/x-fontdata"/>
  <Default Extension="jfif" ContentType="image/jpeg"/>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changesInfos/changesInfo1.xml" ContentType="application/vnd.ms-powerpoint.changes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72" r:id="rId1"/>
  </p:sldMasterIdLst>
  <p:notesMasterIdLst>
    <p:notesMasterId r:id="rId25"/>
  </p:notesMasterIdLst>
  <p:sldIdLst>
    <p:sldId id="256" r:id="rId2"/>
    <p:sldId id="257" r:id="rId3"/>
    <p:sldId id="263" r:id="rId4"/>
    <p:sldId id="264" r:id="rId5"/>
    <p:sldId id="265" r:id="rId6"/>
    <p:sldId id="267" r:id="rId7"/>
    <p:sldId id="266" r:id="rId8"/>
    <p:sldId id="258" r:id="rId9"/>
    <p:sldId id="260" r:id="rId10"/>
    <p:sldId id="296" r:id="rId11"/>
    <p:sldId id="297" r:id="rId12"/>
    <p:sldId id="259" r:id="rId13"/>
    <p:sldId id="298" r:id="rId14"/>
    <p:sldId id="306" r:id="rId15"/>
    <p:sldId id="307" r:id="rId16"/>
    <p:sldId id="301" r:id="rId17"/>
    <p:sldId id="302" r:id="rId18"/>
    <p:sldId id="303" r:id="rId19"/>
    <p:sldId id="304" r:id="rId20"/>
    <p:sldId id="305" r:id="rId21"/>
    <p:sldId id="261" r:id="rId22"/>
    <p:sldId id="308" r:id="rId23"/>
    <p:sldId id="262" r:id="rId24"/>
  </p:sldIdLst>
  <p:sldSz cx="9144000" cy="5143500" type="screen16x9"/>
  <p:notesSz cx="6858000" cy="9144000"/>
  <p:embeddedFontLst>
    <p:embeddedFont>
      <p:font typeface="Albert Sans" panose="020B0604020202020204" charset="0"/>
      <p:regular r:id="rId26"/>
      <p:bold r:id="rId27"/>
      <p:italic r:id="rId28"/>
      <p:boldItalic r:id="rId29"/>
    </p:embeddedFont>
    <p:embeddedFont>
      <p:font typeface="Be Vietnam Pro SemiBold" panose="020B0604020202020204" charset="0"/>
      <p:regular r:id="rId30"/>
      <p:bold r:id="rId31"/>
      <p:italic r:id="rId32"/>
      <p:boldItalic r:id="rId33"/>
    </p:embeddedFont>
    <p:embeddedFont>
      <p:font typeface="Lato" panose="020F0502020204030203" pitchFamily="34" charset="0"/>
      <p:regular r:id="rId34"/>
      <p:bold r:id="rId35"/>
      <p:italic r:id="rId36"/>
      <p:boldItalic r:id="rId37"/>
    </p:embeddedFont>
    <p:embeddedFont>
      <p:font typeface="Open Sans" panose="020B0606030504020204" pitchFamily="34" charset="0"/>
      <p:regular r:id="rId38"/>
      <p:bold r:id="rId39"/>
      <p:italic r:id="rId40"/>
      <p:boldItalic r:id="rId41"/>
    </p:embeddedFont>
    <p:embeddedFont>
      <p:font typeface="Raleway" pitchFamily="2" charset="0"/>
      <p:regular r:id="rId42"/>
      <p:bold r:id="rId43"/>
      <p:italic r:id="rId44"/>
      <p:boldItalic r:id="rId45"/>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B38980F-AB1F-4B67-A355-2D7156E1A4F1}">
  <a:tblStyle styleId="{2B38980F-AB1F-4B67-A355-2D7156E1A4F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 styleId="{518CA329-4D03-4DA8-AEA2-1A5445064553}" styleName="Table_1">
    <a:wholeTbl>
      <a:tcTxStyle>
        <a:font>
          <a:latin typeface="Arial"/>
          <a:ea typeface="Arial"/>
          <a:cs typeface="Arial"/>
        </a:font>
        <a:srgbClr val="000000"/>
      </a:tcTxStyle>
      <a:tcStyle>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snapToGrid="0">
      <p:cViewPr varScale="1">
        <p:scale>
          <a:sx n="112" d="100"/>
          <a:sy n="112" d="100"/>
        </p:scale>
        <p:origin x="774" y="102"/>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1.fntdata"/><Relationship Id="rId39" Type="http://schemas.openxmlformats.org/officeDocument/2006/relationships/font" Target="fonts/font14.fntdata"/><Relationship Id="rId21" Type="http://schemas.openxmlformats.org/officeDocument/2006/relationships/slide" Target="slides/slide20.xml"/><Relationship Id="rId34" Type="http://schemas.openxmlformats.org/officeDocument/2006/relationships/font" Target="fonts/font9.fntdata"/><Relationship Id="rId42" Type="http://schemas.openxmlformats.org/officeDocument/2006/relationships/font" Target="fonts/font17.fntdata"/><Relationship Id="rId47" Type="http://schemas.openxmlformats.org/officeDocument/2006/relationships/viewProps" Target="viewProps.xml"/><Relationship Id="rId50" Type="http://schemas.microsoft.com/office/2016/11/relationships/changesInfo" Target="changesInfos/changesInfo1.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font" Target="fonts/font4.fntdata"/><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font" Target="fonts/font7.fntdata"/><Relationship Id="rId37" Type="http://schemas.openxmlformats.org/officeDocument/2006/relationships/font" Target="fonts/font12.fntdata"/><Relationship Id="rId40" Type="http://schemas.openxmlformats.org/officeDocument/2006/relationships/font" Target="fonts/font15.fntdata"/><Relationship Id="rId45" Type="http://schemas.openxmlformats.org/officeDocument/2006/relationships/font" Target="fonts/font20.fntdata"/><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font" Target="fonts/font3.fntdata"/><Relationship Id="rId36" Type="http://schemas.openxmlformats.org/officeDocument/2006/relationships/font" Target="fonts/font11.fntdata"/><Relationship Id="rId49" Type="http://schemas.openxmlformats.org/officeDocument/2006/relationships/tableStyles" Target="tableStyle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font" Target="fonts/font6.fntdata"/><Relationship Id="rId44" Type="http://schemas.openxmlformats.org/officeDocument/2006/relationships/font" Target="fonts/font19.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font" Target="fonts/font2.fntdata"/><Relationship Id="rId30" Type="http://schemas.openxmlformats.org/officeDocument/2006/relationships/font" Target="fonts/font5.fntdata"/><Relationship Id="rId35" Type="http://schemas.openxmlformats.org/officeDocument/2006/relationships/font" Target="fonts/font10.fntdata"/><Relationship Id="rId43" Type="http://schemas.openxmlformats.org/officeDocument/2006/relationships/font" Target="fonts/font18.fntdata"/><Relationship Id="rId48" Type="http://schemas.openxmlformats.org/officeDocument/2006/relationships/theme" Target="theme/theme1.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33" Type="http://schemas.openxmlformats.org/officeDocument/2006/relationships/font" Target="fonts/font8.fntdata"/><Relationship Id="rId38" Type="http://schemas.openxmlformats.org/officeDocument/2006/relationships/font" Target="fonts/font13.fntdata"/><Relationship Id="rId46" Type="http://schemas.openxmlformats.org/officeDocument/2006/relationships/presProps" Target="presProps.xml"/><Relationship Id="rId20" Type="http://schemas.openxmlformats.org/officeDocument/2006/relationships/slide" Target="slides/slide19.xml"/><Relationship Id="rId41" Type="http://schemas.openxmlformats.org/officeDocument/2006/relationships/font" Target="fonts/font16.fntdata"/><Relationship Id="rId1" Type="http://schemas.openxmlformats.org/officeDocument/2006/relationships/slideMaster" Target="slideMasters/slideMaster1.xml"/><Relationship Id="rId6" Type="http://schemas.openxmlformats.org/officeDocument/2006/relationships/slide" Target="slides/slide5.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Le Son" userId="f61a106929d1365e" providerId="LiveId" clId="{4468FAB8-3902-4610-B94D-A5B6BE201B90}"/>
    <pc:docChg chg="undo redo custSel addSld delSld modSld">
      <pc:chgData name="Le Son" userId="f61a106929d1365e" providerId="LiveId" clId="{4468FAB8-3902-4610-B94D-A5B6BE201B90}" dt="2024-01-25T10:11:11.477" v="170" actId="478"/>
      <pc:docMkLst>
        <pc:docMk/>
      </pc:docMkLst>
      <pc:sldChg chg="addSp delSp modSp mod">
        <pc:chgData name="Le Son" userId="f61a106929d1365e" providerId="LiveId" clId="{4468FAB8-3902-4610-B94D-A5B6BE201B90}" dt="2024-01-25T10:11:11.477" v="170" actId="478"/>
        <pc:sldMkLst>
          <pc:docMk/>
          <pc:sldMk cId="3643447022" sldId="261"/>
        </pc:sldMkLst>
        <pc:picChg chg="add del mod">
          <ac:chgData name="Le Son" userId="f61a106929d1365e" providerId="LiveId" clId="{4468FAB8-3902-4610-B94D-A5B6BE201B90}" dt="2024-01-25T10:11:11.477" v="170" actId="478"/>
          <ac:picMkLst>
            <pc:docMk/>
            <pc:sldMk cId="3643447022" sldId="261"/>
            <ac:picMk id="2" creationId="{C2FDAC1B-798E-4FB5-8C34-B2DB09CA4B72}"/>
          </ac:picMkLst>
        </pc:picChg>
        <pc:picChg chg="add del mod modCrop">
          <ac:chgData name="Le Son" userId="f61a106929d1365e" providerId="LiveId" clId="{4468FAB8-3902-4610-B94D-A5B6BE201B90}" dt="2024-01-25T16:23:13.320" v="53" actId="478"/>
          <ac:picMkLst>
            <pc:docMk/>
            <pc:sldMk cId="3643447022" sldId="261"/>
            <ac:picMk id="3" creationId="{C8A61135-E6F3-45A2-AC07-9768684699D4}"/>
          </ac:picMkLst>
        </pc:picChg>
        <pc:picChg chg="add del mod">
          <ac:chgData name="Le Son" userId="f61a106929d1365e" providerId="LiveId" clId="{4468FAB8-3902-4610-B94D-A5B6BE201B90}" dt="2024-01-25T16:23:37.177" v="62" actId="478"/>
          <ac:picMkLst>
            <pc:docMk/>
            <pc:sldMk cId="3643447022" sldId="261"/>
            <ac:picMk id="4" creationId="{B8464570-F223-49CD-B50D-9AD0F6D92722}"/>
          </ac:picMkLst>
        </pc:picChg>
        <pc:picChg chg="del">
          <ac:chgData name="Le Son" userId="f61a106929d1365e" providerId="LiveId" clId="{4468FAB8-3902-4610-B94D-A5B6BE201B90}" dt="2024-01-25T16:23:18.232" v="55" actId="478"/>
          <ac:picMkLst>
            <pc:docMk/>
            <pc:sldMk cId="3643447022" sldId="261"/>
            <ac:picMk id="12" creationId="{2A66766B-E26B-4534-8543-22BA03CDF4AA}"/>
          </ac:picMkLst>
        </pc:picChg>
        <pc:picChg chg="del mod">
          <ac:chgData name="Le Son" userId="f61a106929d1365e" providerId="LiveId" clId="{4468FAB8-3902-4610-B94D-A5B6BE201B90}" dt="2024-01-25T16:23:27.113" v="59" actId="478"/>
          <ac:picMkLst>
            <pc:docMk/>
            <pc:sldMk cId="3643447022" sldId="261"/>
            <ac:picMk id="22" creationId="{CCC90743-9BC2-413B-95FB-447D96B7B527}"/>
          </ac:picMkLst>
        </pc:picChg>
        <pc:picChg chg="del">
          <ac:chgData name="Le Son" userId="f61a106929d1365e" providerId="LiveId" clId="{4468FAB8-3902-4610-B94D-A5B6BE201B90}" dt="2024-01-25T16:22:19.703" v="43" actId="478"/>
          <ac:picMkLst>
            <pc:docMk/>
            <pc:sldMk cId="3643447022" sldId="261"/>
            <ac:picMk id="26" creationId="{13D0C04E-9F36-49B9-AFDE-209BE534E1F7}"/>
          </ac:picMkLst>
        </pc:picChg>
        <pc:picChg chg="mod">
          <ac:chgData name="Le Son" userId="f61a106929d1365e" providerId="LiveId" clId="{4468FAB8-3902-4610-B94D-A5B6BE201B90}" dt="2024-01-25T16:26:06.946" v="111" actId="14100"/>
          <ac:picMkLst>
            <pc:docMk/>
            <pc:sldMk cId="3643447022" sldId="261"/>
            <ac:picMk id="28" creationId="{CF432505-4D7B-447E-9613-011D322951B0}"/>
          </ac:picMkLst>
        </pc:picChg>
      </pc:sldChg>
      <pc:sldChg chg="addSp delSp modSp mod">
        <pc:chgData name="Le Son" userId="f61a106929d1365e" providerId="LiveId" clId="{4468FAB8-3902-4610-B94D-A5B6BE201B90}" dt="2024-01-25T16:30:08.354" v="163" actId="14100"/>
        <pc:sldMkLst>
          <pc:docMk/>
          <pc:sldMk cId="3310955409" sldId="262"/>
        </pc:sldMkLst>
        <pc:spChg chg="add mod">
          <ac:chgData name="Le Son" userId="f61a106929d1365e" providerId="LiveId" clId="{4468FAB8-3902-4610-B94D-A5B6BE201B90}" dt="2024-01-25T16:30:03.466" v="161" actId="14100"/>
          <ac:spMkLst>
            <pc:docMk/>
            <pc:sldMk cId="3310955409" sldId="262"/>
            <ac:spMk id="26" creationId="{6FF4B731-4870-478E-837F-E7073F68CE37}"/>
          </ac:spMkLst>
        </pc:spChg>
        <pc:spChg chg="add mod">
          <ac:chgData name="Le Son" userId="f61a106929d1365e" providerId="LiveId" clId="{4468FAB8-3902-4610-B94D-A5B6BE201B90}" dt="2024-01-25T16:30:05.570" v="162" actId="14100"/>
          <ac:spMkLst>
            <pc:docMk/>
            <pc:sldMk cId="3310955409" sldId="262"/>
            <ac:spMk id="38" creationId="{B2EF20C2-FA81-42CE-81D1-5207EE81FCFF}"/>
          </ac:spMkLst>
        </pc:spChg>
        <pc:spChg chg="add mod">
          <ac:chgData name="Le Son" userId="f61a106929d1365e" providerId="LiveId" clId="{4468FAB8-3902-4610-B94D-A5B6BE201B90}" dt="2024-01-25T16:30:08.354" v="163" actId="14100"/>
          <ac:spMkLst>
            <pc:docMk/>
            <pc:sldMk cId="3310955409" sldId="262"/>
            <ac:spMk id="39" creationId="{2130ACCB-1B71-400A-AF03-67731D832441}"/>
          </ac:spMkLst>
        </pc:spChg>
        <pc:picChg chg="mod">
          <ac:chgData name="Le Son" userId="f61a106929d1365e" providerId="LiveId" clId="{4468FAB8-3902-4610-B94D-A5B6BE201B90}" dt="2024-01-25T16:29:58.882" v="160" actId="1076"/>
          <ac:picMkLst>
            <pc:docMk/>
            <pc:sldMk cId="3310955409" sldId="262"/>
            <ac:picMk id="4" creationId="{3D145502-CBA7-4B07-A3BD-4F6EAA828342}"/>
          </ac:picMkLst>
        </pc:picChg>
        <pc:picChg chg="mod">
          <ac:chgData name="Le Son" userId="f61a106929d1365e" providerId="LiveId" clId="{4468FAB8-3902-4610-B94D-A5B6BE201B90}" dt="2024-01-25T16:29:51.602" v="156" actId="1076"/>
          <ac:picMkLst>
            <pc:docMk/>
            <pc:sldMk cId="3310955409" sldId="262"/>
            <ac:picMk id="5" creationId="{A3478F25-C8A9-4A01-828C-B7979B59E6C2}"/>
          </ac:picMkLst>
        </pc:picChg>
        <pc:picChg chg="mod">
          <ac:chgData name="Le Son" userId="f61a106929d1365e" providerId="LiveId" clId="{4468FAB8-3902-4610-B94D-A5B6BE201B90}" dt="2024-01-25T16:29:57.345" v="159" actId="1076"/>
          <ac:picMkLst>
            <pc:docMk/>
            <pc:sldMk cId="3310955409" sldId="262"/>
            <ac:picMk id="6" creationId="{B8D9D2F8-FC75-4451-967A-D05690692537}"/>
          </ac:picMkLst>
        </pc:picChg>
        <pc:picChg chg="mod">
          <ac:chgData name="Le Son" userId="f61a106929d1365e" providerId="LiveId" clId="{4468FAB8-3902-4610-B94D-A5B6BE201B90}" dt="2024-01-25T16:27:06.299" v="115" actId="1076"/>
          <ac:picMkLst>
            <pc:docMk/>
            <pc:sldMk cId="3310955409" sldId="262"/>
            <ac:picMk id="7" creationId="{63305BA1-B403-4A54-9217-8A0326436A05}"/>
          </ac:picMkLst>
        </pc:picChg>
        <pc:picChg chg="mod">
          <ac:chgData name="Le Son" userId="f61a106929d1365e" providerId="LiveId" clId="{4468FAB8-3902-4610-B94D-A5B6BE201B90}" dt="2024-01-25T16:29:49.994" v="155" actId="1076"/>
          <ac:picMkLst>
            <pc:docMk/>
            <pc:sldMk cId="3310955409" sldId="262"/>
            <ac:picMk id="8" creationId="{6ED9CFA5-6056-448D-B7A2-E8557A3501D7}"/>
          </ac:picMkLst>
        </pc:picChg>
        <pc:picChg chg="mod">
          <ac:chgData name="Le Son" userId="f61a106929d1365e" providerId="LiveId" clId="{4468FAB8-3902-4610-B94D-A5B6BE201B90}" dt="2024-01-25T16:29:47.266" v="154" actId="1076"/>
          <ac:picMkLst>
            <pc:docMk/>
            <pc:sldMk cId="3310955409" sldId="262"/>
            <ac:picMk id="9" creationId="{57399EB9-7D3B-4BC8-A3E7-AC5B9F3E3879}"/>
          </ac:picMkLst>
        </pc:picChg>
        <pc:picChg chg="add mod">
          <ac:chgData name="Le Son" userId="f61a106929d1365e" providerId="LiveId" clId="{4468FAB8-3902-4610-B94D-A5B6BE201B90}" dt="2024-01-25T16:29:53.018" v="157" actId="1076"/>
          <ac:picMkLst>
            <pc:docMk/>
            <pc:sldMk cId="3310955409" sldId="262"/>
            <ac:picMk id="32" creationId="{E250C849-B58F-4B54-A9FA-0CC5FD4D091A}"/>
          </ac:picMkLst>
        </pc:picChg>
        <pc:cxnChg chg="mod">
          <ac:chgData name="Le Son" userId="f61a106929d1365e" providerId="LiveId" clId="{4468FAB8-3902-4610-B94D-A5B6BE201B90}" dt="2024-01-25T16:29:51.602" v="156" actId="1076"/>
          <ac:cxnSpMkLst>
            <pc:docMk/>
            <pc:sldMk cId="3310955409" sldId="262"/>
            <ac:cxnSpMk id="10" creationId="{1044297E-FCD4-427C-BCAA-4ECC5542C669}"/>
          </ac:cxnSpMkLst>
        </pc:cxnChg>
        <pc:cxnChg chg="del mod">
          <ac:chgData name="Le Son" userId="f61a106929d1365e" providerId="LiveId" clId="{4468FAB8-3902-4610-B94D-A5B6BE201B90}" dt="2024-01-25T16:27:29.784" v="123" actId="478"/>
          <ac:cxnSpMkLst>
            <pc:docMk/>
            <pc:sldMk cId="3310955409" sldId="262"/>
            <ac:cxnSpMk id="29" creationId="{CBE4D527-3A02-43CC-815D-B9DFD9363412}"/>
          </ac:cxnSpMkLst>
        </pc:cxnChg>
        <pc:cxnChg chg="del mod">
          <ac:chgData name="Le Son" userId="f61a106929d1365e" providerId="LiveId" clId="{4468FAB8-3902-4610-B94D-A5B6BE201B90}" dt="2024-01-25T16:27:28.920" v="122" actId="478"/>
          <ac:cxnSpMkLst>
            <pc:docMk/>
            <pc:sldMk cId="3310955409" sldId="262"/>
            <ac:cxnSpMk id="31" creationId="{465BD593-4C69-470A-85B4-B2F6D8158D29}"/>
          </ac:cxnSpMkLst>
        </pc:cxnChg>
        <pc:cxnChg chg="del mod">
          <ac:chgData name="Le Son" userId="f61a106929d1365e" providerId="LiveId" clId="{4468FAB8-3902-4610-B94D-A5B6BE201B90}" dt="2024-01-25T16:27:30.536" v="124" actId="478"/>
          <ac:cxnSpMkLst>
            <pc:docMk/>
            <pc:sldMk cId="3310955409" sldId="262"/>
            <ac:cxnSpMk id="36" creationId="{C4E71EEA-6C5B-4ACE-ACA5-AD7FD4BB2490}"/>
          </ac:cxnSpMkLst>
        </pc:cxnChg>
        <pc:cxnChg chg="del mod">
          <ac:chgData name="Le Son" userId="f61a106929d1365e" providerId="LiveId" clId="{4468FAB8-3902-4610-B94D-A5B6BE201B90}" dt="2024-01-25T16:27:31.672" v="125" actId="478"/>
          <ac:cxnSpMkLst>
            <pc:docMk/>
            <pc:sldMk cId="3310955409" sldId="262"/>
            <ac:cxnSpMk id="42" creationId="{1BB5CC44-DF1E-4818-B4FF-474604E5D65A}"/>
          </ac:cxnSpMkLst>
        </pc:cxnChg>
        <pc:cxnChg chg="del mod">
          <ac:chgData name="Le Son" userId="f61a106929d1365e" providerId="LiveId" clId="{4468FAB8-3902-4610-B94D-A5B6BE201B90}" dt="2024-01-25T16:27:32.720" v="126" actId="478"/>
          <ac:cxnSpMkLst>
            <pc:docMk/>
            <pc:sldMk cId="3310955409" sldId="262"/>
            <ac:cxnSpMk id="44" creationId="{E5C2AC95-EB4D-4711-BF83-75918C5D72FF}"/>
          </ac:cxnSpMkLst>
        </pc:cxnChg>
      </pc:sldChg>
      <pc:sldChg chg="modSp mod">
        <pc:chgData name="Le Son" userId="f61a106929d1365e" providerId="LiveId" clId="{4468FAB8-3902-4610-B94D-A5B6BE201B90}" dt="2024-01-25T16:16:36.543" v="3" actId="115"/>
        <pc:sldMkLst>
          <pc:docMk/>
          <pc:sldMk cId="1446748033" sldId="304"/>
        </pc:sldMkLst>
        <pc:spChg chg="mod">
          <ac:chgData name="Le Son" userId="f61a106929d1365e" providerId="LiveId" clId="{4468FAB8-3902-4610-B94D-A5B6BE201B90}" dt="2024-01-25T16:16:36.543" v="3" actId="115"/>
          <ac:spMkLst>
            <pc:docMk/>
            <pc:sldMk cId="1446748033" sldId="304"/>
            <ac:spMk id="4" creationId="{4A70B25B-0C37-4440-998C-E5707B72AFCD}"/>
          </ac:spMkLst>
        </pc:spChg>
      </pc:sldChg>
      <pc:sldChg chg="addSp delSp modSp mod">
        <pc:chgData name="Le Son" userId="f61a106929d1365e" providerId="LiveId" clId="{4468FAB8-3902-4610-B94D-A5B6BE201B90}" dt="2024-01-25T16:17:40.669" v="12" actId="1076"/>
        <pc:sldMkLst>
          <pc:docMk/>
          <pc:sldMk cId="3492692124" sldId="306"/>
        </pc:sldMkLst>
        <pc:spChg chg="del mod">
          <ac:chgData name="Le Son" userId="f61a106929d1365e" providerId="LiveId" clId="{4468FAB8-3902-4610-B94D-A5B6BE201B90}" dt="2024-01-25T16:17:21.849" v="6"/>
          <ac:spMkLst>
            <pc:docMk/>
            <pc:sldMk cId="3492692124" sldId="306"/>
            <ac:spMk id="16" creationId="{09555AC5-0147-4D38-A4EC-86B4603D458A}"/>
          </ac:spMkLst>
        </pc:spChg>
        <pc:spChg chg="add mod">
          <ac:chgData name="Le Son" userId="f61a106929d1365e" providerId="LiveId" clId="{4468FAB8-3902-4610-B94D-A5B6BE201B90}" dt="2024-01-25T16:17:40.669" v="12" actId="1076"/>
          <ac:spMkLst>
            <pc:docMk/>
            <pc:sldMk cId="3492692124" sldId="306"/>
            <ac:spMk id="18" creationId="{D7B4EF54-FA4A-4B93-8C5D-CAC2A0973C96}"/>
          </ac:spMkLst>
        </pc:spChg>
      </pc:sldChg>
      <pc:sldChg chg="addSp delSp modSp mod">
        <pc:chgData name="Le Son" userId="f61a106929d1365e" providerId="LiveId" clId="{4468FAB8-3902-4610-B94D-A5B6BE201B90}" dt="2024-01-25T16:18:39.964" v="42" actId="1076"/>
        <pc:sldMkLst>
          <pc:docMk/>
          <pc:sldMk cId="1581954889" sldId="307"/>
        </pc:sldMkLst>
        <pc:spChg chg="add mod">
          <ac:chgData name="Le Son" userId="f61a106929d1365e" providerId="LiveId" clId="{4468FAB8-3902-4610-B94D-A5B6BE201B90}" dt="2024-01-25T16:18:39.964" v="42" actId="1076"/>
          <ac:spMkLst>
            <pc:docMk/>
            <pc:sldMk cId="1581954889" sldId="307"/>
            <ac:spMk id="6" creationId="{59F0694C-3A3E-4AC5-AC50-8CBEE227B8BE}"/>
          </ac:spMkLst>
        </pc:spChg>
        <pc:spChg chg="del">
          <ac:chgData name="Le Son" userId="f61a106929d1365e" providerId="LiveId" clId="{4468FAB8-3902-4610-B94D-A5B6BE201B90}" dt="2024-01-25T16:18:36.357" v="41" actId="478"/>
          <ac:spMkLst>
            <pc:docMk/>
            <pc:sldMk cId="1581954889" sldId="307"/>
            <ac:spMk id="20" creationId="{245636C3-20BA-4F33-858E-D299C0BCEBBF}"/>
          </ac:spMkLst>
        </pc:spChg>
        <pc:spChg chg="mod">
          <ac:chgData name="Le Son" userId="f61a106929d1365e" providerId="LiveId" clId="{4468FAB8-3902-4610-B94D-A5B6BE201B90}" dt="2024-01-25T16:18:05.488" v="16"/>
          <ac:spMkLst>
            <pc:docMk/>
            <pc:sldMk cId="1581954889" sldId="307"/>
            <ac:spMk id="21" creationId="{40D38878-3174-427B-889F-4C168D8FBE42}"/>
          </ac:spMkLst>
        </pc:spChg>
      </pc:sldChg>
      <pc:sldChg chg="addSp delSp modSp add mod">
        <pc:chgData name="Le Son" userId="f61a106929d1365e" providerId="LiveId" clId="{4468FAB8-3902-4610-B94D-A5B6BE201B90}" dt="2024-01-25T16:26:15.411" v="113" actId="14100"/>
        <pc:sldMkLst>
          <pc:docMk/>
          <pc:sldMk cId="1216292859" sldId="308"/>
        </pc:sldMkLst>
        <pc:picChg chg="add del mod">
          <ac:chgData name="Le Son" userId="f61a106929d1365e" providerId="LiveId" clId="{4468FAB8-3902-4610-B94D-A5B6BE201B90}" dt="2024-01-25T16:25:23.858" v="93"/>
          <ac:picMkLst>
            <pc:docMk/>
            <pc:sldMk cId="1216292859" sldId="308"/>
            <ac:picMk id="2" creationId="{A2D08AFF-F95D-4A59-8C56-FBB20D5EA7F4}"/>
          </ac:picMkLst>
        </pc:picChg>
        <pc:picChg chg="del">
          <ac:chgData name="Le Son" userId="f61a106929d1365e" providerId="LiveId" clId="{4468FAB8-3902-4610-B94D-A5B6BE201B90}" dt="2024-01-25T16:23:22.452" v="56" actId="21"/>
          <ac:picMkLst>
            <pc:docMk/>
            <pc:sldMk cId="1216292859" sldId="308"/>
            <ac:picMk id="3" creationId="{C8A61135-E6F3-45A2-AC07-9768684699D4}"/>
          </ac:picMkLst>
        </pc:picChg>
        <pc:picChg chg="add mod">
          <ac:chgData name="Le Son" userId="f61a106929d1365e" providerId="LiveId" clId="{4468FAB8-3902-4610-B94D-A5B6BE201B90}" dt="2024-01-25T16:26:15.411" v="113" actId="14100"/>
          <ac:picMkLst>
            <pc:docMk/>
            <pc:sldMk cId="1216292859" sldId="308"/>
            <ac:picMk id="11" creationId="{D261DE52-1F17-4557-B3BF-19B3FD14492E}"/>
          </ac:picMkLst>
        </pc:picChg>
        <pc:picChg chg="add del mod">
          <ac:chgData name="Le Son" userId="f61a106929d1365e" providerId="LiveId" clId="{4468FAB8-3902-4610-B94D-A5B6BE201B90}" dt="2024-01-25T16:25:57.891" v="110" actId="1076"/>
          <ac:picMkLst>
            <pc:docMk/>
            <pc:sldMk cId="1216292859" sldId="308"/>
            <ac:picMk id="12" creationId="{2A66766B-E26B-4534-8543-22BA03CDF4AA}"/>
          </ac:picMkLst>
        </pc:picChg>
        <pc:picChg chg="mod">
          <ac:chgData name="Le Son" userId="f61a106929d1365e" providerId="LiveId" clId="{4468FAB8-3902-4610-B94D-A5B6BE201B90}" dt="2024-01-25T16:26:13.282" v="112" actId="14100"/>
          <ac:picMkLst>
            <pc:docMk/>
            <pc:sldMk cId="1216292859" sldId="308"/>
            <ac:picMk id="22" creationId="{CCC90743-9BC2-413B-95FB-447D96B7B527}"/>
          </ac:picMkLst>
        </pc:picChg>
        <pc:picChg chg="del">
          <ac:chgData name="Le Son" userId="f61a106929d1365e" providerId="LiveId" clId="{4468FAB8-3902-4610-B94D-A5B6BE201B90}" dt="2024-01-25T16:23:52.064" v="67" actId="478"/>
          <ac:picMkLst>
            <pc:docMk/>
            <pc:sldMk cId="1216292859" sldId="308"/>
            <ac:picMk id="28" creationId="{CF432505-4D7B-447E-9613-011D322951B0}"/>
          </ac:picMkLst>
        </pc:picChg>
      </pc:sldChg>
      <pc:sldChg chg="addSp delSp add del mod">
        <pc:chgData name="Le Son" userId="f61a106929d1365e" providerId="LiveId" clId="{4468FAB8-3902-4610-B94D-A5B6BE201B90}" dt="2024-01-25T16:25:25.883" v="96" actId="47"/>
        <pc:sldMkLst>
          <pc:docMk/>
          <pc:sldMk cId="2602280782" sldId="309"/>
        </pc:sldMkLst>
        <pc:picChg chg="add del">
          <ac:chgData name="Le Son" userId="f61a106929d1365e" providerId="LiveId" clId="{4468FAB8-3902-4610-B94D-A5B6BE201B90}" dt="2024-01-25T16:24:02.159" v="71" actId="21"/>
          <ac:picMkLst>
            <pc:docMk/>
            <pc:sldMk cId="2602280782" sldId="309"/>
            <ac:picMk id="4" creationId="{B8464570-F223-49CD-B50D-9AD0F6D92722}"/>
          </ac:picMkLst>
        </pc:picChg>
      </pc:sldChg>
    </pc:docChg>
  </pc:docChgLst>
</pc:chgInfo>
</file>

<file path=ppt/media/image1.jfif>
</file>

<file path=ppt/media/image10.png>
</file>

<file path=ppt/media/image11.png>
</file>

<file path=ppt/media/image12.png>
</file>

<file path=ppt/media/image13.png>
</file>

<file path=ppt/media/image14.png>
</file>

<file path=ppt/media/image15.png>
</file>

<file path=ppt/media/image16.svg>
</file>

<file path=ppt/media/image17.png>
</file>

<file path=ppt/media/image18.svg>
</file>

<file path=ppt/media/image19.png>
</file>

<file path=ppt/media/image2.jfif>
</file>

<file path=ppt/media/image20.svg>
</file>

<file path=ppt/media/image21.png>
</file>

<file path=ppt/media/image22.png>
</file>

<file path=ppt/media/image23.svg>
</file>

<file path=ppt/media/image24.png>
</file>

<file path=ppt/media/image25.png>
</file>

<file path=ppt/media/image26.png>
</file>

<file path=ppt/media/image27.svg>
</file>

<file path=ppt/media/image28.svg>
</file>

<file path=ppt/media/image29.svg>
</file>

<file path=ppt/media/image3.jpg>
</file>

<file path=ppt/media/image30.png>
</file>

<file path=ppt/media/image31.png>
</file>

<file path=ppt/media/image32.png>
</file>

<file path=ppt/media/image33.png>
</file>

<file path=ppt/media/image34.jpeg>
</file>

<file path=ppt/media/image35.jpeg>
</file>

<file path=ppt/media/image36.jpeg>
</file>

<file path=ppt/media/image37.png>
</file>

<file path=ppt/media/image38.png>
</file>

<file path=ppt/media/image39.png>
</file>

<file path=ppt/media/image4.jpg>
</file>

<file path=ppt/media/image40.png>
</file>

<file path=ppt/media/image41.svg>
</file>

<file path=ppt/media/image42.png>
</file>

<file path=ppt/media/image43.png>
</file>

<file path=ppt/media/image44.png>
</file>

<file path=ppt/media/image45.png>
</file>

<file path=ppt/media/image46.png>
</file>

<file path=ppt/media/image47.png>
</file>

<file path=ppt/media/image48.png>
</file>

<file path=ppt/media/image49.png>
</file>

<file path=ppt/media/image5.png>
</file>

<file path=ppt/media/image50.png>
</file>

<file path=ppt/media/image51.png>
</file>

<file path=ppt/media/image52.png>
</file>

<file path=ppt/media/image53.sv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3"/>
        <p:cNvGrpSpPr/>
        <p:nvPr/>
      </p:nvGrpSpPr>
      <p:grpSpPr>
        <a:xfrm>
          <a:off x="0" y="0"/>
          <a:ext cx="0" cy="0"/>
          <a:chOff x="0" y="0"/>
          <a:chExt cx="0" cy="0"/>
        </a:xfrm>
      </p:grpSpPr>
      <p:sp>
        <p:nvSpPr>
          <p:cNvPr id="174" name="Google Shape;174;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5" name="Google Shape;175;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11e7c571f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11e7c571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398965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a7f7205a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2a7f7205a5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57397831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3"/>
        <p:cNvGrpSpPr/>
        <p:nvPr/>
      </p:nvGrpSpPr>
      <p:grpSpPr>
        <a:xfrm>
          <a:off x="0" y="0"/>
          <a:ext cx="0" cy="0"/>
          <a:chOff x="0" y="0"/>
          <a:chExt cx="0" cy="0"/>
        </a:xfrm>
      </p:grpSpPr>
      <p:sp>
        <p:nvSpPr>
          <p:cNvPr id="224" name="Google Shape;224;g2a7f7205a5f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25" name="Google Shape;225;g2a7f7205a5f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85967482"/>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33"/>
        <p:cNvGrpSpPr/>
        <p:nvPr/>
      </p:nvGrpSpPr>
      <p:grpSpPr>
        <a:xfrm>
          <a:off x="0" y="0"/>
          <a:ext cx="0" cy="0"/>
          <a:chOff x="0" y="0"/>
          <a:chExt cx="0" cy="0"/>
        </a:xfrm>
      </p:grpSpPr>
      <p:sp>
        <p:nvSpPr>
          <p:cNvPr id="234" name="Google Shape;234;g21258269c9b_0_1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5" name="Google Shape;235;g21258269c9b_0_1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17875973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10f9e629ec3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10f9e629ec3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44"/>
        <p:cNvGrpSpPr/>
        <p:nvPr/>
      </p:nvGrpSpPr>
      <p:grpSpPr>
        <a:xfrm>
          <a:off x="0" y="0"/>
          <a:ext cx="0" cy="0"/>
          <a:chOff x="0" y="0"/>
          <a:chExt cx="0" cy="0"/>
        </a:xfrm>
      </p:grpSpPr>
      <p:sp>
        <p:nvSpPr>
          <p:cNvPr id="245" name="Google Shape;245;g2140bdeeea4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46" name="Google Shape;246;g2140bdeeea4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8"/>
        <p:cNvGrpSpPr/>
        <p:nvPr/>
      </p:nvGrpSpPr>
      <p:grpSpPr>
        <a:xfrm>
          <a:off x="0" y="0"/>
          <a:ext cx="0" cy="0"/>
          <a:chOff x="0" y="0"/>
          <a:chExt cx="0" cy="0"/>
        </a:xfrm>
      </p:grpSpPr>
      <p:sp>
        <p:nvSpPr>
          <p:cNvPr id="259" name="Google Shape;259;g21258269c9b_0_2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60" name="Google Shape;260;g21258269c9b_0_2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75"/>
        <p:cNvGrpSpPr/>
        <p:nvPr/>
      </p:nvGrpSpPr>
      <p:grpSpPr>
        <a:xfrm>
          <a:off x="0" y="0"/>
          <a:ext cx="0" cy="0"/>
          <a:chOff x="0" y="0"/>
          <a:chExt cx="0" cy="0"/>
        </a:xfrm>
      </p:grpSpPr>
      <p:sp>
        <p:nvSpPr>
          <p:cNvPr id="276" name="Google Shape;276;g11e375b9f55_0_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77" name="Google Shape;277;g11e375b9f55_0_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93"/>
        <p:cNvGrpSpPr/>
        <p:nvPr/>
      </p:nvGrpSpPr>
      <p:grpSpPr>
        <a:xfrm>
          <a:off x="0" y="0"/>
          <a:ext cx="0" cy="0"/>
          <a:chOff x="0" y="0"/>
          <a:chExt cx="0" cy="0"/>
        </a:xfrm>
      </p:grpSpPr>
      <p:sp>
        <p:nvSpPr>
          <p:cNvPr id="294" name="Google Shape;294;g21722c30371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95" name="Google Shape;295;g21722c30371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14417118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87"/>
        <p:cNvGrpSpPr/>
        <p:nvPr/>
      </p:nvGrpSpPr>
      <p:grpSpPr>
        <a:xfrm>
          <a:off x="0" y="0"/>
          <a:ext cx="0" cy="0"/>
          <a:chOff x="0" y="0"/>
          <a:chExt cx="0" cy="0"/>
        </a:xfrm>
      </p:grpSpPr>
      <p:sp>
        <p:nvSpPr>
          <p:cNvPr id="288" name="Google Shape;288;g21722c30371_0_5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89" name="Google Shape;289;g21722c30371_0_5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9"/>
        <p:cNvGrpSpPr/>
        <p:nvPr/>
      </p:nvGrpSpPr>
      <p:grpSpPr>
        <a:xfrm>
          <a:off x="0" y="0"/>
          <a:ext cx="0" cy="0"/>
          <a:chOff x="0" y="0"/>
          <a:chExt cx="0" cy="0"/>
        </a:xfrm>
      </p:grpSpPr>
      <p:sp>
        <p:nvSpPr>
          <p:cNvPr id="190" name="Google Shape;190;g2a73dfcc51e_0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1" name="Google Shape;191;g2a73dfcc51e_0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7655827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14"/>
        <p:cNvGrpSpPr/>
        <p:nvPr/>
      </p:nvGrpSpPr>
      <p:grpSpPr>
        <a:xfrm>
          <a:off x="0" y="0"/>
          <a:ext cx="0" cy="0"/>
          <a:chOff x="0" y="0"/>
          <a:chExt cx="0" cy="0"/>
        </a:xfrm>
      </p:grpSpPr>
      <p:sp>
        <p:nvSpPr>
          <p:cNvPr id="215" name="Google Shape;215;g111e7c571f2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6" name="Google Shape;216;g111e7c571f2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29919751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sp>
        <p:nvSpPr>
          <p:cNvPr id="9" name="Google Shape;9;p2"/>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10" name="Google Shape;10;p2"/>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11" name="Google Shape;11;p2"/>
          <p:cNvSpPr txBox="1">
            <a:spLocks noGrp="1"/>
          </p:cNvSpPr>
          <p:nvPr>
            <p:ph type="ctrTitle"/>
          </p:nvPr>
        </p:nvSpPr>
        <p:spPr>
          <a:xfrm>
            <a:off x="1596200" y="1097275"/>
            <a:ext cx="6251100" cy="1369800"/>
          </a:xfrm>
          <a:prstGeom prst="rect">
            <a:avLst/>
          </a:prstGeom>
        </p:spPr>
        <p:txBody>
          <a:bodyPr spcFirstLastPara="1" wrap="square" lIns="91425" tIns="91425" rIns="91425" bIns="91425" anchor="b" anchorCtr="0">
            <a:noAutofit/>
          </a:bodyPr>
          <a:lstStyle>
            <a:lvl1pPr lvl="0" algn="ctr">
              <a:lnSpc>
                <a:spcPct val="90000"/>
              </a:lnSpc>
              <a:spcBef>
                <a:spcPts val="0"/>
              </a:spcBef>
              <a:spcAft>
                <a:spcPts val="0"/>
              </a:spcAft>
              <a:buClr>
                <a:srgbClr val="191919"/>
              </a:buClr>
              <a:buSzPts val="5200"/>
              <a:buNone/>
              <a:defRPr sz="6500"/>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2" name="Google Shape;12;p2"/>
          <p:cNvSpPr txBox="1">
            <a:spLocks noGrp="1"/>
          </p:cNvSpPr>
          <p:nvPr>
            <p:ph type="subTitle" idx="1"/>
          </p:nvPr>
        </p:nvSpPr>
        <p:spPr>
          <a:xfrm>
            <a:off x="1596200" y="2807950"/>
            <a:ext cx="4359000" cy="409500"/>
          </a:xfrm>
          <a:prstGeom prst="rect">
            <a:avLst/>
          </a:prstGeom>
        </p:spPr>
        <p:txBody>
          <a:bodyPr spcFirstLastPara="1" wrap="square" lIns="91425" tIns="91425" rIns="91425" bIns="91425" anchor="t" anchorCtr="0">
            <a:noAutofit/>
          </a:bodyPr>
          <a:lstStyle>
            <a:lvl1pPr lvl="0" algn="ctr">
              <a:lnSpc>
                <a:spcPct val="100000"/>
              </a:lnSpc>
              <a:spcBef>
                <a:spcPts val="0"/>
              </a:spcBef>
              <a:spcAft>
                <a:spcPts val="0"/>
              </a:spcAft>
              <a:buSzPts val="1200"/>
              <a:buNone/>
              <a:defRPr sz="1600">
                <a:latin typeface="Albert Sans"/>
                <a:ea typeface="Albert Sans"/>
                <a:cs typeface="Albert Sans"/>
                <a:sym typeface="Albert Sans"/>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and six columns">
  <p:cSld name="CUSTOM_7">
    <p:spTree>
      <p:nvGrpSpPr>
        <p:cNvPr id="1" name="Shape 124"/>
        <p:cNvGrpSpPr/>
        <p:nvPr/>
      </p:nvGrpSpPr>
      <p:grpSpPr>
        <a:xfrm>
          <a:off x="0" y="0"/>
          <a:ext cx="0" cy="0"/>
          <a:chOff x="0" y="0"/>
          <a:chExt cx="0" cy="0"/>
        </a:xfrm>
      </p:grpSpPr>
      <p:sp>
        <p:nvSpPr>
          <p:cNvPr id="125" name="Google Shape;125;p18"/>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126" name="Google Shape;126;p18"/>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127" name="Google Shape;127;p18"/>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28" name="Google Shape;128;p18"/>
          <p:cNvSpPr txBox="1">
            <a:spLocks noGrp="1"/>
          </p:cNvSpPr>
          <p:nvPr>
            <p:ph type="subTitle" idx="1"/>
          </p:nvPr>
        </p:nvSpPr>
        <p:spPr>
          <a:xfrm>
            <a:off x="720000" y="1710160"/>
            <a:ext cx="21021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9" name="Google Shape;129;p18"/>
          <p:cNvSpPr txBox="1">
            <a:spLocks noGrp="1"/>
          </p:cNvSpPr>
          <p:nvPr>
            <p:ph type="subTitle" idx="2"/>
          </p:nvPr>
        </p:nvSpPr>
        <p:spPr>
          <a:xfrm>
            <a:off x="3522950" y="1710150"/>
            <a:ext cx="21030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0" name="Google Shape;130;p18"/>
          <p:cNvSpPr txBox="1">
            <a:spLocks noGrp="1"/>
          </p:cNvSpPr>
          <p:nvPr>
            <p:ph type="subTitle" idx="3"/>
          </p:nvPr>
        </p:nvSpPr>
        <p:spPr>
          <a:xfrm>
            <a:off x="720000" y="3428000"/>
            <a:ext cx="21030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1" name="Google Shape;131;p18"/>
          <p:cNvSpPr txBox="1">
            <a:spLocks noGrp="1"/>
          </p:cNvSpPr>
          <p:nvPr>
            <p:ph type="subTitle" idx="4"/>
          </p:nvPr>
        </p:nvSpPr>
        <p:spPr>
          <a:xfrm>
            <a:off x="3522950" y="3428000"/>
            <a:ext cx="21030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2" name="Google Shape;132;p18"/>
          <p:cNvSpPr txBox="1">
            <a:spLocks noGrp="1"/>
          </p:cNvSpPr>
          <p:nvPr>
            <p:ph type="subTitle" idx="5"/>
          </p:nvPr>
        </p:nvSpPr>
        <p:spPr>
          <a:xfrm>
            <a:off x="6325900" y="1710150"/>
            <a:ext cx="21030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3" name="Google Shape;133;p18"/>
          <p:cNvSpPr txBox="1">
            <a:spLocks noGrp="1"/>
          </p:cNvSpPr>
          <p:nvPr>
            <p:ph type="subTitle" idx="6"/>
          </p:nvPr>
        </p:nvSpPr>
        <p:spPr>
          <a:xfrm>
            <a:off x="6325899" y="3428000"/>
            <a:ext cx="2103000" cy="11805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34" name="Google Shape;134;p18"/>
          <p:cNvSpPr txBox="1">
            <a:spLocks noGrp="1"/>
          </p:cNvSpPr>
          <p:nvPr>
            <p:ph type="subTitle" idx="7"/>
          </p:nvPr>
        </p:nvSpPr>
        <p:spPr>
          <a:xfrm>
            <a:off x="720000" y="1336275"/>
            <a:ext cx="2103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35" name="Google Shape;135;p18"/>
          <p:cNvSpPr txBox="1">
            <a:spLocks noGrp="1"/>
          </p:cNvSpPr>
          <p:nvPr>
            <p:ph type="subTitle" idx="8"/>
          </p:nvPr>
        </p:nvSpPr>
        <p:spPr>
          <a:xfrm>
            <a:off x="3522950" y="1336275"/>
            <a:ext cx="2103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36" name="Google Shape;136;p18"/>
          <p:cNvSpPr txBox="1">
            <a:spLocks noGrp="1"/>
          </p:cNvSpPr>
          <p:nvPr>
            <p:ph type="subTitle" idx="9"/>
          </p:nvPr>
        </p:nvSpPr>
        <p:spPr>
          <a:xfrm>
            <a:off x="6325899" y="1336275"/>
            <a:ext cx="2103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37" name="Google Shape;137;p18"/>
          <p:cNvSpPr txBox="1">
            <a:spLocks noGrp="1"/>
          </p:cNvSpPr>
          <p:nvPr>
            <p:ph type="subTitle" idx="13"/>
          </p:nvPr>
        </p:nvSpPr>
        <p:spPr>
          <a:xfrm>
            <a:off x="720000" y="3050900"/>
            <a:ext cx="2103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38" name="Google Shape;138;p18"/>
          <p:cNvSpPr txBox="1">
            <a:spLocks noGrp="1"/>
          </p:cNvSpPr>
          <p:nvPr>
            <p:ph type="subTitle" idx="14"/>
          </p:nvPr>
        </p:nvSpPr>
        <p:spPr>
          <a:xfrm>
            <a:off x="3522950" y="3050902"/>
            <a:ext cx="2103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39" name="Google Shape;139;p18"/>
          <p:cNvSpPr txBox="1">
            <a:spLocks noGrp="1"/>
          </p:cNvSpPr>
          <p:nvPr>
            <p:ph type="subTitle" idx="15"/>
          </p:nvPr>
        </p:nvSpPr>
        <p:spPr>
          <a:xfrm>
            <a:off x="6325899" y="3050902"/>
            <a:ext cx="2103000" cy="3771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40" name="Google Shape;140;p18"/>
          <p:cNvSpPr/>
          <p:nvPr/>
        </p:nvSpPr>
        <p:spPr>
          <a:xfrm>
            <a:off x="8119750" y="225850"/>
            <a:ext cx="618300" cy="618300"/>
          </a:xfrm>
          <a:prstGeom prst="ellipse">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spTree>
      <p:nvGrpSpPr>
        <p:cNvPr id="1" name="Shape 141"/>
        <p:cNvGrpSpPr/>
        <p:nvPr/>
      </p:nvGrpSpPr>
      <p:grpSpPr>
        <a:xfrm>
          <a:off x="0" y="0"/>
          <a:ext cx="0" cy="0"/>
          <a:chOff x="0" y="0"/>
          <a:chExt cx="0" cy="0"/>
        </a:xfrm>
      </p:grpSpPr>
      <p:sp>
        <p:nvSpPr>
          <p:cNvPr id="142" name="Google Shape;142;p19"/>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143" name="Google Shape;143;p19"/>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144" name="Google Shape;144;p19"/>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45" name="Google Shape;145;p19"/>
          <p:cNvSpPr/>
          <p:nvPr/>
        </p:nvSpPr>
        <p:spPr>
          <a:xfrm>
            <a:off x="8841871" y="2806825"/>
            <a:ext cx="618300" cy="618300"/>
          </a:xfrm>
          <a:prstGeom prst="ellipse">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BLANK_1_1_1_1_1_1_1">
    <p:spTree>
      <p:nvGrpSpPr>
        <p:cNvPr id="1" name="Shape 159"/>
        <p:cNvGrpSpPr/>
        <p:nvPr/>
      </p:nvGrpSpPr>
      <p:grpSpPr>
        <a:xfrm>
          <a:off x="0" y="0"/>
          <a:ext cx="0" cy="0"/>
          <a:chOff x="0" y="0"/>
          <a:chExt cx="0" cy="0"/>
        </a:xfrm>
      </p:grpSpPr>
      <p:sp>
        <p:nvSpPr>
          <p:cNvPr id="160" name="Google Shape;160;p22"/>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161" name="Google Shape;161;p22"/>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162" name="Google Shape;162;p22"/>
          <p:cNvSpPr/>
          <p:nvPr/>
        </p:nvSpPr>
        <p:spPr>
          <a:xfrm flipH="1">
            <a:off x="-294575" y="3279725"/>
            <a:ext cx="618300" cy="618300"/>
          </a:xfrm>
          <a:prstGeom prst="ellipse">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BLANK_1_1_1_1_1_1_1_1">
    <p:spTree>
      <p:nvGrpSpPr>
        <p:cNvPr id="1" name="Shape 163"/>
        <p:cNvGrpSpPr/>
        <p:nvPr/>
      </p:nvGrpSpPr>
      <p:grpSpPr>
        <a:xfrm>
          <a:off x="0" y="0"/>
          <a:ext cx="0" cy="0"/>
          <a:chOff x="0" y="0"/>
          <a:chExt cx="0" cy="0"/>
        </a:xfrm>
      </p:grpSpPr>
      <p:sp>
        <p:nvSpPr>
          <p:cNvPr id="164" name="Google Shape;164;p23"/>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165" name="Google Shape;165;p23"/>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166" name="Google Shape;166;p23"/>
          <p:cNvSpPr/>
          <p:nvPr/>
        </p:nvSpPr>
        <p:spPr>
          <a:xfrm flipH="1">
            <a:off x="8525700" y="225850"/>
            <a:ext cx="618300" cy="618300"/>
          </a:xfrm>
          <a:prstGeom prst="ellipse">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matchingName="Table of contents">
  <p:cSld name="Table of contents">
    <p:spTree>
      <p:nvGrpSpPr>
        <p:cNvPr id="1" name="Shape 65"/>
        <p:cNvGrpSpPr/>
        <p:nvPr/>
      </p:nvGrpSpPr>
      <p:grpSpPr>
        <a:xfrm>
          <a:off x="0" y="0"/>
          <a:ext cx="0" cy="0"/>
          <a:chOff x="0" y="0"/>
          <a:chExt cx="0" cy="0"/>
        </a:xfrm>
      </p:grpSpPr>
      <p:sp>
        <p:nvSpPr>
          <p:cNvPr id="66" name="Google Shape;66;p13"/>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67" name="Google Shape;67;p13"/>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68" name="Google Shape;68;p13"/>
          <p:cNvSpPr txBox="1">
            <a:spLocks noGrp="1"/>
          </p:cNvSpPr>
          <p:nvPr>
            <p:ph type="title"/>
          </p:nvPr>
        </p:nvSpPr>
        <p:spPr>
          <a:xfrm>
            <a:off x="720000" y="1873350"/>
            <a:ext cx="2457600" cy="1396800"/>
          </a:xfrm>
          <a:prstGeom prst="rect">
            <a:avLst/>
          </a:prstGeom>
          <a:ln w="381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lvl1pPr lvl="0" algn="ctr"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9" name="Google Shape;69;p13"/>
          <p:cNvSpPr txBox="1">
            <a:spLocks noGrp="1"/>
          </p:cNvSpPr>
          <p:nvPr>
            <p:ph type="title" idx="2" hasCustomPrompt="1"/>
          </p:nvPr>
        </p:nvSpPr>
        <p:spPr>
          <a:xfrm>
            <a:off x="6383500" y="2077773"/>
            <a:ext cx="734700" cy="600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0" name="Google Shape;70;p13"/>
          <p:cNvSpPr txBox="1">
            <a:spLocks noGrp="1"/>
          </p:cNvSpPr>
          <p:nvPr>
            <p:ph type="title" idx="3" hasCustomPrompt="1"/>
          </p:nvPr>
        </p:nvSpPr>
        <p:spPr>
          <a:xfrm>
            <a:off x="6383500" y="3460553"/>
            <a:ext cx="734700" cy="600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1" name="Google Shape;71;p13"/>
          <p:cNvSpPr txBox="1">
            <a:spLocks noGrp="1"/>
          </p:cNvSpPr>
          <p:nvPr>
            <p:ph type="subTitle" idx="1"/>
          </p:nvPr>
        </p:nvSpPr>
        <p:spPr>
          <a:xfrm>
            <a:off x="6383500" y="2589975"/>
            <a:ext cx="20454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2" name="Google Shape;72;p13"/>
          <p:cNvSpPr txBox="1">
            <a:spLocks noGrp="1"/>
          </p:cNvSpPr>
          <p:nvPr>
            <p:ph type="subTitle" idx="4"/>
          </p:nvPr>
        </p:nvSpPr>
        <p:spPr>
          <a:xfrm>
            <a:off x="6383500" y="3972800"/>
            <a:ext cx="20454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3" name="Google Shape;73;p13"/>
          <p:cNvSpPr txBox="1">
            <a:spLocks noGrp="1"/>
          </p:cNvSpPr>
          <p:nvPr>
            <p:ph type="title" idx="5" hasCustomPrompt="1"/>
          </p:nvPr>
        </p:nvSpPr>
        <p:spPr>
          <a:xfrm>
            <a:off x="6383500" y="649298"/>
            <a:ext cx="734700" cy="600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4" name="Google Shape;74;p13"/>
          <p:cNvSpPr txBox="1">
            <a:spLocks noGrp="1"/>
          </p:cNvSpPr>
          <p:nvPr>
            <p:ph type="subTitle" idx="6"/>
          </p:nvPr>
        </p:nvSpPr>
        <p:spPr>
          <a:xfrm>
            <a:off x="6383500" y="1161500"/>
            <a:ext cx="20454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5" name="Google Shape;75;p13"/>
          <p:cNvSpPr txBox="1">
            <a:spLocks noGrp="1"/>
          </p:cNvSpPr>
          <p:nvPr>
            <p:ph type="title" idx="7" hasCustomPrompt="1"/>
          </p:nvPr>
        </p:nvSpPr>
        <p:spPr>
          <a:xfrm>
            <a:off x="3757850" y="2077773"/>
            <a:ext cx="734700" cy="600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6" name="Google Shape;76;p13"/>
          <p:cNvSpPr txBox="1">
            <a:spLocks noGrp="1"/>
          </p:cNvSpPr>
          <p:nvPr>
            <p:ph type="title" idx="8" hasCustomPrompt="1"/>
          </p:nvPr>
        </p:nvSpPr>
        <p:spPr>
          <a:xfrm>
            <a:off x="3757850" y="3460553"/>
            <a:ext cx="734700" cy="600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77" name="Google Shape;77;p13"/>
          <p:cNvSpPr txBox="1">
            <a:spLocks noGrp="1"/>
          </p:cNvSpPr>
          <p:nvPr>
            <p:ph type="subTitle" idx="9"/>
          </p:nvPr>
        </p:nvSpPr>
        <p:spPr>
          <a:xfrm>
            <a:off x="3757850" y="2589975"/>
            <a:ext cx="20454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8" name="Google Shape;78;p13"/>
          <p:cNvSpPr txBox="1">
            <a:spLocks noGrp="1"/>
          </p:cNvSpPr>
          <p:nvPr>
            <p:ph type="subTitle" idx="13"/>
          </p:nvPr>
        </p:nvSpPr>
        <p:spPr>
          <a:xfrm>
            <a:off x="3757850" y="3972800"/>
            <a:ext cx="20454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79" name="Google Shape;79;p13"/>
          <p:cNvSpPr txBox="1">
            <a:spLocks noGrp="1"/>
          </p:cNvSpPr>
          <p:nvPr>
            <p:ph type="title" idx="14" hasCustomPrompt="1"/>
          </p:nvPr>
        </p:nvSpPr>
        <p:spPr>
          <a:xfrm>
            <a:off x="3757850" y="649298"/>
            <a:ext cx="734700" cy="600000"/>
          </a:xfrm>
          <a:prstGeom prst="rect">
            <a:avLst/>
          </a:prstGeom>
          <a:noFill/>
        </p:spPr>
        <p:txBody>
          <a:bodyPr spcFirstLastPara="1" wrap="square" lIns="91425" tIns="91425" rIns="91425" bIns="91425" anchor="b" anchorCtr="0">
            <a:noAutofit/>
          </a:bodyPr>
          <a:lstStyle>
            <a:lvl1pPr lvl="0" rtl="0">
              <a:spcBef>
                <a:spcPts val="0"/>
              </a:spcBef>
              <a:spcAft>
                <a:spcPts val="0"/>
              </a:spcAft>
              <a:buSzPts val="3000"/>
              <a:buNone/>
              <a:defRPr sz="3000"/>
            </a:lvl1pPr>
            <a:lvl2pPr lvl="1" rtl="0">
              <a:spcBef>
                <a:spcPts val="0"/>
              </a:spcBef>
              <a:spcAft>
                <a:spcPts val="0"/>
              </a:spcAft>
              <a:buSzPts val="3000"/>
              <a:buNone/>
              <a:defRPr sz="3000"/>
            </a:lvl2pPr>
            <a:lvl3pPr lvl="2" rtl="0">
              <a:spcBef>
                <a:spcPts val="0"/>
              </a:spcBef>
              <a:spcAft>
                <a:spcPts val="0"/>
              </a:spcAft>
              <a:buSzPts val="3000"/>
              <a:buNone/>
              <a:defRPr sz="3000"/>
            </a:lvl3pPr>
            <a:lvl4pPr lvl="3" rtl="0">
              <a:spcBef>
                <a:spcPts val="0"/>
              </a:spcBef>
              <a:spcAft>
                <a:spcPts val="0"/>
              </a:spcAft>
              <a:buSzPts val="3000"/>
              <a:buNone/>
              <a:defRPr sz="3000"/>
            </a:lvl4pPr>
            <a:lvl5pPr lvl="4" rtl="0">
              <a:spcBef>
                <a:spcPts val="0"/>
              </a:spcBef>
              <a:spcAft>
                <a:spcPts val="0"/>
              </a:spcAft>
              <a:buSzPts val="3000"/>
              <a:buNone/>
              <a:defRPr sz="3000"/>
            </a:lvl5pPr>
            <a:lvl6pPr lvl="5" rtl="0">
              <a:spcBef>
                <a:spcPts val="0"/>
              </a:spcBef>
              <a:spcAft>
                <a:spcPts val="0"/>
              </a:spcAft>
              <a:buSzPts val="3000"/>
              <a:buNone/>
              <a:defRPr sz="3000"/>
            </a:lvl6pPr>
            <a:lvl7pPr lvl="6" rtl="0">
              <a:spcBef>
                <a:spcPts val="0"/>
              </a:spcBef>
              <a:spcAft>
                <a:spcPts val="0"/>
              </a:spcAft>
              <a:buSzPts val="3000"/>
              <a:buNone/>
              <a:defRPr sz="3000"/>
            </a:lvl7pPr>
            <a:lvl8pPr lvl="7" rtl="0">
              <a:spcBef>
                <a:spcPts val="0"/>
              </a:spcBef>
              <a:spcAft>
                <a:spcPts val="0"/>
              </a:spcAft>
              <a:buSzPts val="3000"/>
              <a:buNone/>
              <a:defRPr sz="3000"/>
            </a:lvl8pPr>
            <a:lvl9pPr lvl="8" rtl="0">
              <a:spcBef>
                <a:spcPts val="0"/>
              </a:spcBef>
              <a:spcAft>
                <a:spcPts val="0"/>
              </a:spcAft>
              <a:buSzPts val="3000"/>
              <a:buNone/>
              <a:defRPr sz="3000"/>
            </a:lvl9pPr>
          </a:lstStyle>
          <a:p>
            <a:r>
              <a:t>xx%</a:t>
            </a:r>
          </a:p>
        </p:txBody>
      </p:sp>
      <p:sp>
        <p:nvSpPr>
          <p:cNvPr id="80" name="Google Shape;80;p13"/>
          <p:cNvSpPr txBox="1">
            <a:spLocks noGrp="1"/>
          </p:cNvSpPr>
          <p:nvPr>
            <p:ph type="subTitle" idx="15"/>
          </p:nvPr>
        </p:nvSpPr>
        <p:spPr>
          <a:xfrm>
            <a:off x="3757850" y="1161500"/>
            <a:ext cx="2045400" cy="635700"/>
          </a:xfrm>
          <a:prstGeom prst="rect">
            <a:avLst/>
          </a:prstGeom>
        </p:spPr>
        <p:txBody>
          <a:bodyPr spcFirstLastPara="1" wrap="square" lIns="91425" tIns="91425" rIns="91425" bIns="91425" anchor="t"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rtl="0">
              <a:lnSpc>
                <a:spcPct val="100000"/>
              </a:lnSpc>
              <a:spcBef>
                <a:spcPts val="0"/>
              </a:spcBef>
              <a:spcAft>
                <a:spcPts val="0"/>
              </a:spcAft>
              <a:buSzPts val="2400"/>
              <a:buFont typeface="Raleway"/>
              <a:buNone/>
              <a:defRPr sz="2400">
                <a:latin typeface="Raleway"/>
                <a:ea typeface="Raleway"/>
                <a:cs typeface="Raleway"/>
                <a:sym typeface="Raleway"/>
              </a:defRPr>
            </a:lvl2pPr>
            <a:lvl3pPr lvl="2" rtl="0">
              <a:lnSpc>
                <a:spcPct val="100000"/>
              </a:lnSpc>
              <a:spcBef>
                <a:spcPts val="0"/>
              </a:spcBef>
              <a:spcAft>
                <a:spcPts val="0"/>
              </a:spcAft>
              <a:buSzPts val="2400"/>
              <a:buFont typeface="Raleway"/>
              <a:buNone/>
              <a:defRPr sz="2400">
                <a:latin typeface="Raleway"/>
                <a:ea typeface="Raleway"/>
                <a:cs typeface="Raleway"/>
                <a:sym typeface="Raleway"/>
              </a:defRPr>
            </a:lvl3pPr>
            <a:lvl4pPr lvl="3" rtl="0">
              <a:lnSpc>
                <a:spcPct val="100000"/>
              </a:lnSpc>
              <a:spcBef>
                <a:spcPts val="0"/>
              </a:spcBef>
              <a:spcAft>
                <a:spcPts val="0"/>
              </a:spcAft>
              <a:buSzPts val="2400"/>
              <a:buFont typeface="Raleway"/>
              <a:buNone/>
              <a:defRPr sz="2400">
                <a:latin typeface="Raleway"/>
                <a:ea typeface="Raleway"/>
                <a:cs typeface="Raleway"/>
                <a:sym typeface="Raleway"/>
              </a:defRPr>
            </a:lvl4pPr>
            <a:lvl5pPr lvl="4" rtl="0">
              <a:lnSpc>
                <a:spcPct val="100000"/>
              </a:lnSpc>
              <a:spcBef>
                <a:spcPts val="0"/>
              </a:spcBef>
              <a:spcAft>
                <a:spcPts val="0"/>
              </a:spcAft>
              <a:buSzPts val="2400"/>
              <a:buFont typeface="Raleway"/>
              <a:buNone/>
              <a:defRPr sz="2400">
                <a:latin typeface="Raleway"/>
                <a:ea typeface="Raleway"/>
                <a:cs typeface="Raleway"/>
                <a:sym typeface="Raleway"/>
              </a:defRPr>
            </a:lvl5pPr>
            <a:lvl6pPr lvl="5" rtl="0">
              <a:lnSpc>
                <a:spcPct val="100000"/>
              </a:lnSpc>
              <a:spcBef>
                <a:spcPts val="0"/>
              </a:spcBef>
              <a:spcAft>
                <a:spcPts val="0"/>
              </a:spcAft>
              <a:buSzPts val="2400"/>
              <a:buFont typeface="Raleway"/>
              <a:buNone/>
              <a:defRPr sz="2400">
                <a:latin typeface="Raleway"/>
                <a:ea typeface="Raleway"/>
                <a:cs typeface="Raleway"/>
                <a:sym typeface="Raleway"/>
              </a:defRPr>
            </a:lvl6pPr>
            <a:lvl7pPr lvl="6" rtl="0">
              <a:lnSpc>
                <a:spcPct val="100000"/>
              </a:lnSpc>
              <a:spcBef>
                <a:spcPts val="0"/>
              </a:spcBef>
              <a:spcAft>
                <a:spcPts val="0"/>
              </a:spcAft>
              <a:buSzPts val="2400"/>
              <a:buFont typeface="Raleway"/>
              <a:buNone/>
              <a:defRPr sz="2400">
                <a:latin typeface="Raleway"/>
                <a:ea typeface="Raleway"/>
                <a:cs typeface="Raleway"/>
                <a:sym typeface="Raleway"/>
              </a:defRPr>
            </a:lvl7pPr>
            <a:lvl8pPr lvl="7" rtl="0">
              <a:lnSpc>
                <a:spcPct val="100000"/>
              </a:lnSpc>
              <a:spcBef>
                <a:spcPts val="0"/>
              </a:spcBef>
              <a:spcAft>
                <a:spcPts val="0"/>
              </a:spcAft>
              <a:buSzPts val="2400"/>
              <a:buFont typeface="Raleway"/>
              <a:buNone/>
              <a:defRPr sz="2400">
                <a:latin typeface="Raleway"/>
                <a:ea typeface="Raleway"/>
                <a:cs typeface="Raleway"/>
                <a:sym typeface="Raleway"/>
              </a:defRPr>
            </a:lvl8pPr>
            <a:lvl9pPr lvl="8"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81" name="Google Shape;81;p13"/>
          <p:cNvSpPr/>
          <p:nvPr/>
        </p:nvSpPr>
        <p:spPr>
          <a:xfrm>
            <a:off x="-294650" y="3981500"/>
            <a:ext cx="618300" cy="618300"/>
          </a:xfrm>
          <a:prstGeom prst="ellipse">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extLst>
      <p:ext uri="{BB962C8B-B14F-4D97-AF65-F5344CB8AC3E}">
        <p14:creationId xmlns:p14="http://schemas.microsoft.com/office/powerpoint/2010/main" val="16727729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matchingName="One column text">
  <p:cSld name="One column text">
    <p:spTree>
      <p:nvGrpSpPr>
        <p:cNvPr id="1" name="Shape 39"/>
        <p:cNvGrpSpPr/>
        <p:nvPr/>
      </p:nvGrpSpPr>
      <p:grpSpPr>
        <a:xfrm>
          <a:off x="0" y="0"/>
          <a:ext cx="0" cy="0"/>
          <a:chOff x="0" y="0"/>
          <a:chExt cx="0" cy="0"/>
        </a:xfrm>
      </p:grpSpPr>
      <p:sp>
        <p:nvSpPr>
          <p:cNvPr id="40" name="Google Shape;40;p7"/>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41" name="Google Shape;41;p7"/>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42" name="Google Shape;42;p7"/>
          <p:cNvSpPr>
            <a:spLocks noGrp="1"/>
          </p:cNvSpPr>
          <p:nvPr>
            <p:ph type="pic" idx="2"/>
          </p:nvPr>
        </p:nvSpPr>
        <p:spPr>
          <a:xfrm>
            <a:off x="715100" y="1647300"/>
            <a:ext cx="3390600" cy="2961300"/>
          </a:xfrm>
          <a:prstGeom prst="rect">
            <a:avLst/>
          </a:prstGeom>
          <a:noFill/>
          <a:ln>
            <a:noFill/>
          </a:ln>
        </p:spPr>
      </p:sp>
      <p:sp>
        <p:nvSpPr>
          <p:cNvPr id="43" name="Google Shape;43;p7"/>
          <p:cNvSpPr txBox="1">
            <a:spLocks noGrp="1"/>
          </p:cNvSpPr>
          <p:nvPr>
            <p:ph type="title"/>
          </p:nvPr>
        </p:nvSpPr>
        <p:spPr>
          <a:xfrm>
            <a:off x="4530000" y="1647300"/>
            <a:ext cx="3524400" cy="1102800"/>
          </a:xfrm>
          <a:prstGeom prst="rect">
            <a:avLst/>
          </a:prstGeom>
          <a:ln>
            <a:noFill/>
          </a:ln>
        </p:spPr>
        <p:txBody>
          <a:bodyPr spcFirstLastPara="1" wrap="square" lIns="91425" tIns="91425" rIns="91425" bIns="91425" anchor="b"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44" name="Google Shape;44;p7"/>
          <p:cNvSpPr txBox="1">
            <a:spLocks noGrp="1"/>
          </p:cNvSpPr>
          <p:nvPr>
            <p:ph type="body" idx="1"/>
          </p:nvPr>
        </p:nvSpPr>
        <p:spPr>
          <a:xfrm>
            <a:off x="4530000" y="2851700"/>
            <a:ext cx="3524400" cy="1756800"/>
          </a:xfrm>
          <a:prstGeom prst="rect">
            <a:avLst/>
          </a:prstGeom>
        </p:spPr>
        <p:txBody>
          <a:bodyPr spcFirstLastPara="1" wrap="square" lIns="91425" tIns="91425" rIns="91425" bIns="91425" anchor="t" anchorCtr="0">
            <a:noAutofit/>
          </a:bodyPr>
          <a:lstStyle>
            <a:lvl1pPr marL="457200" lvl="0" indent="-317500" rtl="0">
              <a:lnSpc>
                <a:spcPct val="115000"/>
              </a:lnSpc>
              <a:spcBef>
                <a:spcPts val="0"/>
              </a:spcBef>
              <a:spcAft>
                <a:spcPts val="0"/>
              </a:spcAft>
              <a:buSzPts val="1400"/>
              <a:buChar char="●"/>
              <a:defRPr>
                <a:solidFill>
                  <a:srgbClr val="434343"/>
                </a:solidFill>
              </a:defRPr>
            </a:lvl1pPr>
            <a:lvl2pPr marL="914400" lvl="1" indent="-304800" rtl="0">
              <a:lnSpc>
                <a:spcPct val="115000"/>
              </a:lnSpc>
              <a:spcBef>
                <a:spcPts val="0"/>
              </a:spcBef>
              <a:spcAft>
                <a:spcPts val="0"/>
              </a:spcAft>
              <a:buSzPts val="1200"/>
              <a:buChar char="○"/>
              <a:defRPr>
                <a:solidFill>
                  <a:srgbClr val="434343"/>
                </a:solidFill>
              </a:defRPr>
            </a:lvl2pPr>
            <a:lvl3pPr marL="1371600" lvl="2" indent="-304800" rtl="0">
              <a:lnSpc>
                <a:spcPct val="115000"/>
              </a:lnSpc>
              <a:spcBef>
                <a:spcPts val="0"/>
              </a:spcBef>
              <a:spcAft>
                <a:spcPts val="0"/>
              </a:spcAft>
              <a:buSzPts val="1200"/>
              <a:buChar char="■"/>
              <a:defRPr>
                <a:solidFill>
                  <a:srgbClr val="434343"/>
                </a:solidFill>
              </a:defRPr>
            </a:lvl3pPr>
            <a:lvl4pPr marL="1828800" lvl="3" indent="-304800" rtl="0">
              <a:lnSpc>
                <a:spcPct val="115000"/>
              </a:lnSpc>
              <a:spcBef>
                <a:spcPts val="0"/>
              </a:spcBef>
              <a:spcAft>
                <a:spcPts val="0"/>
              </a:spcAft>
              <a:buSzPts val="1200"/>
              <a:buChar char="●"/>
              <a:defRPr>
                <a:solidFill>
                  <a:srgbClr val="434343"/>
                </a:solidFill>
              </a:defRPr>
            </a:lvl4pPr>
            <a:lvl5pPr marL="2286000" lvl="4" indent="-304800" rtl="0">
              <a:lnSpc>
                <a:spcPct val="115000"/>
              </a:lnSpc>
              <a:spcBef>
                <a:spcPts val="0"/>
              </a:spcBef>
              <a:spcAft>
                <a:spcPts val="0"/>
              </a:spcAft>
              <a:buSzPts val="1200"/>
              <a:buChar char="○"/>
              <a:defRPr>
                <a:solidFill>
                  <a:srgbClr val="434343"/>
                </a:solidFill>
              </a:defRPr>
            </a:lvl5pPr>
            <a:lvl6pPr marL="2743200" lvl="5" indent="-304800" rtl="0">
              <a:lnSpc>
                <a:spcPct val="115000"/>
              </a:lnSpc>
              <a:spcBef>
                <a:spcPts val="0"/>
              </a:spcBef>
              <a:spcAft>
                <a:spcPts val="0"/>
              </a:spcAft>
              <a:buSzPts val="1200"/>
              <a:buChar char="■"/>
              <a:defRPr>
                <a:solidFill>
                  <a:srgbClr val="434343"/>
                </a:solidFill>
              </a:defRPr>
            </a:lvl6pPr>
            <a:lvl7pPr marL="3200400" lvl="6" indent="-304800" rtl="0">
              <a:lnSpc>
                <a:spcPct val="115000"/>
              </a:lnSpc>
              <a:spcBef>
                <a:spcPts val="0"/>
              </a:spcBef>
              <a:spcAft>
                <a:spcPts val="0"/>
              </a:spcAft>
              <a:buSzPts val="1200"/>
              <a:buChar char="●"/>
              <a:defRPr>
                <a:solidFill>
                  <a:srgbClr val="434343"/>
                </a:solidFill>
              </a:defRPr>
            </a:lvl7pPr>
            <a:lvl8pPr marL="3657600" lvl="7" indent="-304800" rtl="0">
              <a:lnSpc>
                <a:spcPct val="115000"/>
              </a:lnSpc>
              <a:spcBef>
                <a:spcPts val="0"/>
              </a:spcBef>
              <a:spcAft>
                <a:spcPts val="0"/>
              </a:spcAft>
              <a:buSzPts val="1200"/>
              <a:buChar char="○"/>
              <a:defRPr>
                <a:solidFill>
                  <a:srgbClr val="434343"/>
                </a:solidFill>
              </a:defRPr>
            </a:lvl8pPr>
            <a:lvl9pPr marL="4114800" lvl="8" indent="-304800" rtl="0">
              <a:lnSpc>
                <a:spcPct val="115000"/>
              </a:lnSpc>
              <a:spcBef>
                <a:spcPts val="0"/>
              </a:spcBef>
              <a:spcAft>
                <a:spcPts val="0"/>
              </a:spcAft>
              <a:buSzPts val="1200"/>
              <a:buChar char="■"/>
              <a:defRPr>
                <a:solidFill>
                  <a:srgbClr val="434343"/>
                </a:solidFill>
              </a:defRPr>
            </a:lvl9pPr>
          </a:lstStyle>
          <a:p>
            <a:endParaRPr/>
          </a:p>
        </p:txBody>
      </p:sp>
    </p:spTree>
    <p:extLst>
      <p:ext uri="{BB962C8B-B14F-4D97-AF65-F5344CB8AC3E}">
        <p14:creationId xmlns:p14="http://schemas.microsoft.com/office/powerpoint/2010/main" val="2728793035"/>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matchingName="Title and two columns" type="twoColTx">
  <p:cSld name="Title and two columns">
    <p:spTree>
      <p:nvGrpSpPr>
        <p:cNvPr id="1" name="Shape 25"/>
        <p:cNvGrpSpPr/>
        <p:nvPr/>
      </p:nvGrpSpPr>
      <p:grpSpPr>
        <a:xfrm>
          <a:off x="0" y="0"/>
          <a:ext cx="0" cy="0"/>
          <a:chOff x="0" y="0"/>
          <a:chExt cx="0" cy="0"/>
        </a:xfrm>
      </p:grpSpPr>
      <p:sp>
        <p:nvSpPr>
          <p:cNvPr id="26" name="Google Shape;26;p5"/>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27" name="Google Shape;27;p5"/>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28" name="Google Shape;28;p5"/>
          <p:cNvSpPr txBox="1">
            <a:spLocks noGrp="1"/>
          </p:cNvSpPr>
          <p:nvPr>
            <p:ph type="title"/>
          </p:nvPr>
        </p:nvSpPr>
        <p:spPr>
          <a:xfrm>
            <a:off x="2980825" y="445025"/>
            <a:ext cx="54435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29" name="Google Shape;29;p5"/>
          <p:cNvSpPr txBox="1">
            <a:spLocks noGrp="1"/>
          </p:cNvSpPr>
          <p:nvPr>
            <p:ph type="subTitle" idx="1"/>
          </p:nvPr>
        </p:nvSpPr>
        <p:spPr>
          <a:xfrm>
            <a:off x="5818700" y="2421753"/>
            <a:ext cx="2605500" cy="1755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0" name="Google Shape;30;p5"/>
          <p:cNvSpPr txBox="1">
            <a:spLocks noGrp="1"/>
          </p:cNvSpPr>
          <p:nvPr>
            <p:ph type="subTitle" idx="2"/>
          </p:nvPr>
        </p:nvSpPr>
        <p:spPr>
          <a:xfrm>
            <a:off x="2980825" y="2421753"/>
            <a:ext cx="2605500" cy="17556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b="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31" name="Google Shape;31;p5"/>
          <p:cNvSpPr txBox="1">
            <a:spLocks noGrp="1"/>
          </p:cNvSpPr>
          <p:nvPr>
            <p:ph type="subTitle" idx="3"/>
          </p:nvPr>
        </p:nvSpPr>
        <p:spPr>
          <a:xfrm>
            <a:off x="2980825" y="1644050"/>
            <a:ext cx="2605500" cy="68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2" name="Google Shape;32;p5"/>
          <p:cNvSpPr txBox="1">
            <a:spLocks noGrp="1"/>
          </p:cNvSpPr>
          <p:nvPr>
            <p:ph type="subTitle" idx="4"/>
          </p:nvPr>
        </p:nvSpPr>
        <p:spPr>
          <a:xfrm>
            <a:off x="5818701" y="1644050"/>
            <a:ext cx="2605500" cy="686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SzPts val="2400"/>
              <a:buFont typeface="Raleway"/>
              <a:buNone/>
              <a:defRPr sz="2400" b="1">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b="1">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b="1">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b="1">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b="1">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b="1">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b="1">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b="1">
                <a:latin typeface="Raleway"/>
                <a:ea typeface="Raleway"/>
                <a:cs typeface="Raleway"/>
                <a:sym typeface="Raleway"/>
              </a:defRPr>
            </a:lvl9pPr>
          </a:lstStyle>
          <a:p>
            <a:endParaRPr/>
          </a:p>
        </p:txBody>
      </p:sp>
      <p:sp>
        <p:nvSpPr>
          <p:cNvPr id="33" name="Google Shape;33;p5"/>
          <p:cNvSpPr/>
          <p:nvPr/>
        </p:nvSpPr>
        <p:spPr>
          <a:xfrm>
            <a:off x="405950" y="3306675"/>
            <a:ext cx="618300" cy="618300"/>
          </a:xfrm>
          <a:prstGeom prst="ellipse">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extLst>
      <p:ext uri="{BB962C8B-B14F-4D97-AF65-F5344CB8AC3E}">
        <p14:creationId xmlns:p14="http://schemas.microsoft.com/office/powerpoint/2010/main" val="231812243"/>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matchingName="Title and three columns">
  <p:cSld name="Title and three columns">
    <p:spTree>
      <p:nvGrpSpPr>
        <p:cNvPr id="1" name="Shape 100"/>
        <p:cNvGrpSpPr/>
        <p:nvPr/>
      </p:nvGrpSpPr>
      <p:grpSpPr>
        <a:xfrm>
          <a:off x="0" y="0"/>
          <a:ext cx="0" cy="0"/>
          <a:chOff x="0" y="0"/>
          <a:chExt cx="0" cy="0"/>
        </a:xfrm>
      </p:grpSpPr>
      <p:sp>
        <p:nvSpPr>
          <p:cNvPr id="101" name="Google Shape;101;p16"/>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102" name="Google Shape;102;p16"/>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103" name="Google Shape;103;p16"/>
          <p:cNvSpPr txBox="1">
            <a:spLocks noGrp="1"/>
          </p:cNvSpPr>
          <p:nvPr>
            <p:ph type="title"/>
          </p:nvPr>
        </p:nvSpPr>
        <p:spPr>
          <a:xfrm>
            <a:off x="720000" y="445025"/>
            <a:ext cx="7704000" cy="572700"/>
          </a:xfrm>
          <a:prstGeom prst="rect">
            <a:avLst/>
          </a:prstGeom>
          <a:ln>
            <a:noFill/>
          </a:ln>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04" name="Google Shape;104;p16"/>
          <p:cNvSpPr txBox="1">
            <a:spLocks noGrp="1"/>
          </p:cNvSpPr>
          <p:nvPr>
            <p:ph type="subTitle" idx="1"/>
          </p:nvPr>
        </p:nvSpPr>
        <p:spPr>
          <a:xfrm>
            <a:off x="937625" y="2043775"/>
            <a:ext cx="2175300" cy="2228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5" name="Google Shape;105;p16"/>
          <p:cNvSpPr txBox="1">
            <a:spLocks noGrp="1"/>
          </p:cNvSpPr>
          <p:nvPr>
            <p:ph type="subTitle" idx="2"/>
          </p:nvPr>
        </p:nvSpPr>
        <p:spPr>
          <a:xfrm>
            <a:off x="3484347" y="2043775"/>
            <a:ext cx="2175300" cy="2228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6" name="Google Shape;106;p16"/>
          <p:cNvSpPr txBox="1">
            <a:spLocks noGrp="1"/>
          </p:cNvSpPr>
          <p:nvPr>
            <p:ph type="subTitle" idx="3"/>
          </p:nvPr>
        </p:nvSpPr>
        <p:spPr>
          <a:xfrm>
            <a:off x="6031075" y="2043775"/>
            <a:ext cx="2175300" cy="2228400"/>
          </a:xfrm>
          <a:prstGeom prst="rect">
            <a:avLst/>
          </a:prstGeom>
        </p:spPr>
        <p:txBody>
          <a:bodyPr spcFirstLastPara="1" wrap="square" lIns="91425" tIns="91425" rIns="91425" bIns="91425" anchor="t" anchorCtr="0">
            <a:noAutofit/>
          </a:bodyPr>
          <a:lstStyle>
            <a:lvl1pPr lvl="0" rtl="0">
              <a:spcBef>
                <a:spcPts val="0"/>
              </a:spcBef>
              <a:spcAft>
                <a:spcPts val="0"/>
              </a:spcAft>
              <a:buSzPts val="12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07" name="Google Shape;107;p16"/>
          <p:cNvSpPr txBox="1">
            <a:spLocks noGrp="1"/>
          </p:cNvSpPr>
          <p:nvPr>
            <p:ph type="subTitle" idx="4"/>
          </p:nvPr>
        </p:nvSpPr>
        <p:spPr>
          <a:xfrm>
            <a:off x="937625" y="139122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08" name="Google Shape;108;p16"/>
          <p:cNvSpPr txBox="1">
            <a:spLocks noGrp="1"/>
          </p:cNvSpPr>
          <p:nvPr>
            <p:ph type="subTitle" idx="5"/>
          </p:nvPr>
        </p:nvSpPr>
        <p:spPr>
          <a:xfrm>
            <a:off x="3484350" y="139122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09" name="Google Shape;109;p16"/>
          <p:cNvSpPr txBox="1">
            <a:spLocks noGrp="1"/>
          </p:cNvSpPr>
          <p:nvPr>
            <p:ph type="subTitle" idx="6"/>
          </p:nvPr>
        </p:nvSpPr>
        <p:spPr>
          <a:xfrm>
            <a:off x="6031075" y="1391226"/>
            <a:ext cx="2175300" cy="527700"/>
          </a:xfrm>
          <a:prstGeom prst="rect">
            <a:avLst/>
          </a:prstGeom>
        </p:spPr>
        <p:txBody>
          <a:bodyPr spcFirstLastPara="1" wrap="square" lIns="91425" tIns="91425" rIns="91425" bIns="91425" anchor="b" anchorCtr="0">
            <a:noAutofit/>
          </a:bodyPr>
          <a:lstStyle>
            <a:lvl1pPr lvl="0" rtl="0">
              <a:lnSpc>
                <a:spcPct val="100000"/>
              </a:lnSpc>
              <a:spcBef>
                <a:spcPts val="0"/>
              </a:spcBef>
              <a:spcAft>
                <a:spcPts val="0"/>
              </a:spcAft>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SzPts val="2400"/>
              <a:buFont typeface="Raleway"/>
              <a:buNone/>
              <a:defRPr sz="2400">
                <a:latin typeface="Raleway"/>
                <a:ea typeface="Raleway"/>
                <a:cs typeface="Raleway"/>
                <a:sym typeface="Raleway"/>
              </a:defRPr>
            </a:lvl2pPr>
            <a:lvl3pPr lvl="2" algn="ctr" rtl="0">
              <a:lnSpc>
                <a:spcPct val="100000"/>
              </a:lnSpc>
              <a:spcBef>
                <a:spcPts val="0"/>
              </a:spcBef>
              <a:spcAft>
                <a:spcPts val="0"/>
              </a:spcAft>
              <a:buSzPts val="2400"/>
              <a:buFont typeface="Raleway"/>
              <a:buNone/>
              <a:defRPr sz="2400">
                <a:latin typeface="Raleway"/>
                <a:ea typeface="Raleway"/>
                <a:cs typeface="Raleway"/>
                <a:sym typeface="Raleway"/>
              </a:defRPr>
            </a:lvl3pPr>
            <a:lvl4pPr lvl="3" algn="ctr" rtl="0">
              <a:lnSpc>
                <a:spcPct val="100000"/>
              </a:lnSpc>
              <a:spcBef>
                <a:spcPts val="0"/>
              </a:spcBef>
              <a:spcAft>
                <a:spcPts val="0"/>
              </a:spcAft>
              <a:buSzPts val="2400"/>
              <a:buFont typeface="Raleway"/>
              <a:buNone/>
              <a:defRPr sz="2400">
                <a:latin typeface="Raleway"/>
                <a:ea typeface="Raleway"/>
                <a:cs typeface="Raleway"/>
                <a:sym typeface="Raleway"/>
              </a:defRPr>
            </a:lvl4pPr>
            <a:lvl5pPr lvl="4" algn="ctr" rtl="0">
              <a:lnSpc>
                <a:spcPct val="100000"/>
              </a:lnSpc>
              <a:spcBef>
                <a:spcPts val="0"/>
              </a:spcBef>
              <a:spcAft>
                <a:spcPts val="0"/>
              </a:spcAft>
              <a:buSzPts val="2400"/>
              <a:buFont typeface="Raleway"/>
              <a:buNone/>
              <a:defRPr sz="2400">
                <a:latin typeface="Raleway"/>
                <a:ea typeface="Raleway"/>
                <a:cs typeface="Raleway"/>
                <a:sym typeface="Raleway"/>
              </a:defRPr>
            </a:lvl5pPr>
            <a:lvl6pPr lvl="5" algn="ctr" rtl="0">
              <a:lnSpc>
                <a:spcPct val="100000"/>
              </a:lnSpc>
              <a:spcBef>
                <a:spcPts val="0"/>
              </a:spcBef>
              <a:spcAft>
                <a:spcPts val="0"/>
              </a:spcAft>
              <a:buSzPts val="2400"/>
              <a:buFont typeface="Raleway"/>
              <a:buNone/>
              <a:defRPr sz="2400">
                <a:latin typeface="Raleway"/>
                <a:ea typeface="Raleway"/>
                <a:cs typeface="Raleway"/>
                <a:sym typeface="Raleway"/>
              </a:defRPr>
            </a:lvl6pPr>
            <a:lvl7pPr lvl="6" algn="ctr" rtl="0">
              <a:lnSpc>
                <a:spcPct val="100000"/>
              </a:lnSpc>
              <a:spcBef>
                <a:spcPts val="0"/>
              </a:spcBef>
              <a:spcAft>
                <a:spcPts val="0"/>
              </a:spcAft>
              <a:buSzPts val="2400"/>
              <a:buFont typeface="Raleway"/>
              <a:buNone/>
              <a:defRPr sz="2400">
                <a:latin typeface="Raleway"/>
                <a:ea typeface="Raleway"/>
                <a:cs typeface="Raleway"/>
                <a:sym typeface="Raleway"/>
              </a:defRPr>
            </a:lvl7pPr>
            <a:lvl8pPr lvl="7" algn="ctr" rtl="0">
              <a:lnSpc>
                <a:spcPct val="100000"/>
              </a:lnSpc>
              <a:spcBef>
                <a:spcPts val="0"/>
              </a:spcBef>
              <a:spcAft>
                <a:spcPts val="0"/>
              </a:spcAft>
              <a:buSzPts val="2400"/>
              <a:buFont typeface="Raleway"/>
              <a:buNone/>
              <a:defRPr sz="2400">
                <a:latin typeface="Raleway"/>
                <a:ea typeface="Raleway"/>
                <a:cs typeface="Raleway"/>
                <a:sym typeface="Raleway"/>
              </a:defRPr>
            </a:lvl8pPr>
            <a:lvl9pPr lvl="8" algn="ctr" rtl="0">
              <a:lnSpc>
                <a:spcPct val="100000"/>
              </a:lnSpc>
              <a:spcBef>
                <a:spcPts val="0"/>
              </a:spcBef>
              <a:spcAft>
                <a:spcPts val="0"/>
              </a:spcAft>
              <a:buSzPts val="2400"/>
              <a:buFont typeface="Raleway"/>
              <a:buNone/>
              <a:defRPr sz="2400">
                <a:latin typeface="Raleway"/>
                <a:ea typeface="Raleway"/>
                <a:cs typeface="Raleway"/>
                <a:sym typeface="Raleway"/>
              </a:defRPr>
            </a:lvl9pPr>
          </a:lstStyle>
          <a:p>
            <a:endParaRPr/>
          </a:p>
        </p:txBody>
      </p:sp>
      <p:sp>
        <p:nvSpPr>
          <p:cNvPr id="110" name="Google Shape;110;p16"/>
          <p:cNvSpPr/>
          <p:nvPr/>
        </p:nvSpPr>
        <p:spPr>
          <a:xfrm>
            <a:off x="8665250" y="2745600"/>
            <a:ext cx="618300" cy="618300"/>
          </a:xfrm>
          <a:prstGeom prst="ellipse">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extLst>
      <p:ext uri="{BB962C8B-B14F-4D97-AF65-F5344CB8AC3E}">
        <p14:creationId xmlns:p14="http://schemas.microsoft.com/office/powerpoint/2010/main" val="30236854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34"/>
        <p:cNvGrpSpPr/>
        <p:nvPr/>
      </p:nvGrpSpPr>
      <p:grpSpPr>
        <a:xfrm>
          <a:off x="0" y="0"/>
          <a:ext cx="0" cy="0"/>
          <a:chOff x="0" y="0"/>
          <a:chExt cx="0" cy="0"/>
        </a:xfrm>
      </p:grpSpPr>
      <p:sp>
        <p:nvSpPr>
          <p:cNvPr id="35" name="Google Shape;35;p6"/>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36" name="Google Shape;36;p6"/>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37" name="Google Shape;37;p6"/>
          <p:cNvSpPr txBox="1">
            <a:spLocks noGrp="1"/>
          </p:cNvSpPr>
          <p:nvPr>
            <p:ph type="title"/>
          </p:nvPr>
        </p:nvSpPr>
        <p:spPr>
          <a:xfrm>
            <a:off x="720000" y="445025"/>
            <a:ext cx="7704000" cy="5727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8" name="Google Shape;38;p6"/>
          <p:cNvSpPr/>
          <p:nvPr/>
        </p:nvSpPr>
        <p:spPr>
          <a:xfrm>
            <a:off x="96800" y="-274950"/>
            <a:ext cx="618300" cy="618300"/>
          </a:xfrm>
          <a:prstGeom prst="ellipse">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45"/>
        <p:cNvGrpSpPr/>
        <p:nvPr/>
      </p:nvGrpSpPr>
      <p:grpSpPr>
        <a:xfrm>
          <a:off x="0" y="0"/>
          <a:ext cx="0" cy="0"/>
          <a:chOff x="0" y="0"/>
          <a:chExt cx="0" cy="0"/>
        </a:xfrm>
      </p:grpSpPr>
      <p:sp>
        <p:nvSpPr>
          <p:cNvPr id="46" name="Google Shape;46;p8"/>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47" name="Google Shape;47;p8"/>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48" name="Google Shape;48;p8"/>
          <p:cNvSpPr txBox="1">
            <a:spLocks noGrp="1"/>
          </p:cNvSpPr>
          <p:nvPr>
            <p:ph type="title"/>
          </p:nvPr>
        </p:nvSpPr>
        <p:spPr>
          <a:xfrm>
            <a:off x="2724150" y="1307100"/>
            <a:ext cx="3695700" cy="2529300"/>
          </a:xfrm>
          <a:prstGeom prst="rect">
            <a:avLst/>
          </a:prstGeom>
        </p:spPr>
        <p:txBody>
          <a:bodyPr spcFirstLastPara="1" wrap="square" lIns="91425" tIns="91425" rIns="91425" bIns="91425" anchor="ctr" anchorCtr="0">
            <a:noAutofit/>
          </a:bodyPr>
          <a:lstStyle>
            <a:lvl1pPr lvl="0" algn="ctr">
              <a:spcBef>
                <a:spcPts val="0"/>
              </a:spcBef>
              <a:spcAft>
                <a:spcPts val="0"/>
              </a:spcAft>
              <a:buSzPts val="6000"/>
              <a:buNone/>
              <a:defRPr sz="6000"/>
            </a:lvl1pPr>
            <a:lvl2pPr lvl="1" algn="ctr">
              <a:spcBef>
                <a:spcPts val="0"/>
              </a:spcBef>
              <a:spcAft>
                <a:spcPts val="0"/>
              </a:spcAft>
              <a:buSzPts val="6000"/>
              <a:buNone/>
              <a:defRPr sz="6000"/>
            </a:lvl2pPr>
            <a:lvl3pPr lvl="2" algn="ctr">
              <a:spcBef>
                <a:spcPts val="0"/>
              </a:spcBef>
              <a:spcAft>
                <a:spcPts val="0"/>
              </a:spcAft>
              <a:buSzPts val="6000"/>
              <a:buNone/>
              <a:defRPr sz="6000"/>
            </a:lvl3pPr>
            <a:lvl4pPr lvl="3" algn="ctr">
              <a:spcBef>
                <a:spcPts val="0"/>
              </a:spcBef>
              <a:spcAft>
                <a:spcPts val="0"/>
              </a:spcAft>
              <a:buSzPts val="6000"/>
              <a:buNone/>
              <a:defRPr sz="6000"/>
            </a:lvl4pPr>
            <a:lvl5pPr lvl="4" algn="ctr">
              <a:spcBef>
                <a:spcPts val="0"/>
              </a:spcBef>
              <a:spcAft>
                <a:spcPts val="0"/>
              </a:spcAft>
              <a:buSzPts val="6000"/>
              <a:buNone/>
              <a:defRPr sz="6000"/>
            </a:lvl5pPr>
            <a:lvl6pPr lvl="5" algn="ctr">
              <a:spcBef>
                <a:spcPts val="0"/>
              </a:spcBef>
              <a:spcAft>
                <a:spcPts val="0"/>
              </a:spcAft>
              <a:buSzPts val="6000"/>
              <a:buNone/>
              <a:defRPr sz="6000"/>
            </a:lvl6pPr>
            <a:lvl7pPr lvl="6" algn="ctr">
              <a:spcBef>
                <a:spcPts val="0"/>
              </a:spcBef>
              <a:spcAft>
                <a:spcPts val="0"/>
              </a:spcAft>
              <a:buSzPts val="6000"/>
              <a:buNone/>
              <a:defRPr sz="6000"/>
            </a:lvl7pPr>
            <a:lvl8pPr lvl="7" algn="ctr">
              <a:spcBef>
                <a:spcPts val="0"/>
              </a:spcBef>
              <a:spcAft>
                <a:spcPts val="0"/>
              </a:spcAft>
              <a:buSzPts val="6000"/>
              <a:buNone/>
              <a:defRPr sz="6000"/>
            </a:lvl8pPr>
            <a:lvl9pPr lvl="8" algn="ctr">
              <a:spcBef>
                <a:spcPts val="0"/>
              </a:spcBef>
              <a:spcAft>
                <a:spcPts val="0"/>
              </a:spcAft>
              <a:buSzPts val="6000"/>
              <a:buNone/>
              <a:defRPr sz="6000"/>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49"/>
        <p:cNvGrpSpPr/>
        <p:nvPr/>
      </p:nvGrpSpPr>
      <p:grpSpPr>
        <a:xfrm>
          <a:off x="0" y="0"/>
          <a:ext cx="0" cy="0"/>
          <a:chOff x="0" y="0"/>
          <a:chExt cx="0" cy="0"/>
        </a:xfrm>
      </p:grpSpPr>
      <p:sp>
        <p:nvSpPr>
          <p:cNvPr id="50" name="Google Shape;50;p9"/>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51" name="Google Shape;51;p9"/>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52" name="Google Shape;52;p9"/>
          <p:cNvSpPr txBox="1">
            <a:spLocks noGrp="1"/>
          </p:cNvSpPr>
          <p:nvPr>
            <p:ph type="title"/>
          </p:nvPr>
        </p:nvSpPr>
        <p:spPr>
          <a:xfrm>
            <a:off x="2201850" y="1584874"/>
            <a:ext cx="4740300" cy="841800"/>
          </a:xfrm>
          <a:prstGeom prst="rect">
            <a:avLst/>
          </a:prstGeom>
        </p:spPr>
        <p:txBody>
          <a:bodyPr spcFirstLastPara="1" wrap="square" lIns="91425" tIns="91425" rIns="91425" bIns="91425" anchor="b" anchorCtr="0">
            <a:noAutofit/>
          </a:bodyPr>
          <a:lstStyle>
            <a:lvl1pPr lvl="0" algn="ctr"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53" name="Google Shape;53;p9"/>
          <p:cNvSpPr txBox="1">
            <a:spLocks noGrp="1"/>
          </p:cNvSpPr>
          <p:nvPr>
            <p:ph type="subTitle" idx="1"/>
          </p:nvPr>
        </p:nvSpPr>
        <p:spPr>
          <a:xfrm>
            <a:off x="2201925" y="2427926"/>
            <a:ext cx="4740300" cy="11307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200"/>
              <a:buNone/>
              <a:defRPr sz="1600"/>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54"/>
        <p:cNvGrpSpPr/>
        <p:nvPr/>
      </p:nvGrpSpPr>
      <p:grpSpPr>
        <a:xfrm>
          <a:off x="0" y="0"/>
          <a:ext cx="0" cy="0"/>
          <a:chOff x="0" y="0"/>
          <a:chExt cx="0" cy="0"/>
        </a:xfrm>
      </p:grpSpPr>
      <p:sp>
        <p:nvSpPr>
          <p:cNvPr id="55" name="Google Shape;55;p10"/>
          <p:cNvSpPr>
            <a:spLocks noGrp="1"/>
          </p:cNvSpPr>
          <p:nvPr>
            <p:ph type="pic" idx="2"/>
          </p:nvPr>
        </p:nvSpPr>
        <p:spPr>
          <a:xfrm>
            <a:off x="-6875" y="0"/>
            <a:ext cx="9144000" cy="5157300"/>
          </a:xfrm>
          <a:prstGeom prst="rect">
            <a:avLst/>
          </a:prstGeom>
          <a:noFill/>
          <a:ln>
            <a:noFill/>
          </a:ln>
        </p:spPr>
      </p:sp>
      <p:sp>
        <p:nvSpPr>
          <p:cNvPr id="56" name="Google Shape;56;p10"/>
          <p:cNvSpPr txBox="1">
            <a:spLocks noGrp="1"/>
          </p:cNvSpPr>
          <p:nvPr>
            <p:ph type="title"/>
          </p:nvPr>
        </p:nvSpPr>
        <p:spPr>
          <a:xfrm>
            <a:off x="720000" y="4038000"/>
            <a:ext cx="7704000" cy="572700"/>
          </a:xfrm>
          <a:prstGeom prst="rect">
            <a:avLst/>
          </a:prstGeom>
          <a:solidFill>
            <a:schemeClr val="accent2"/>
          </a:solidFill>
        </p:spPr>
        <p:txBody>
          <a:bodyPr spcFirstLastPara="1" wrap="square" lIns="91425" tIns="91425" rIns="91425" bIns="91425" anchor="ctr" anchorCtr="0">
            <a:noAutofit/>
          </a:bodyPr>
          <a:lstStyle>
            <a:lvl1pPr lvl="0" algn="ctr" rtl="0">
              <a:spcBef>
                <a:spcPts val="0"/>
              </a:spcBef>
              <a:spcAft>
                <a:spcPts val="0"/>
              </a:spcAft>
              <a:buSzPts val="3000"/>
              <a:buNone/>
              <a:defRPr>
                <a:solidFill>
                  <a:schemeClr val="lt1"/>
                </a:solidFill>
              </a:defRPr>
            </a:lvl1pPr>
            <a:lvl2pPr lvl="1" algn="ctr" rtl="0">
              <a:spcBef>
                <a:spcPts val="0"/>
              </a:spcBef>
              <a:spcAft>
                <a:spcPts val="0"/>
              </a:spcAft>
              <a:buSzPts val="3500"/>
              <a:buNone/>
              <a:defRPr/>
            </a:lvl2pPr>
            <a:lvl3pPr lvl="2" algn="ctr" rtl="0">
              <a:spcBef>
                <a:spcPts val="0"/>
              </a:spcBef>
              <a:spcAft>
                <a:spcPts val="0"/>
              </a:spcAft>
              <a:buSzPts val="3500"/>
              <a:buNone/>
              <a:defRPr/>
            </a:lvl3pPr>
            <a:lvl4pPr lvl="3" algn="ctr" rtl="0">
              <a:spcBef>
                <a:spcPts val="0"/>
              </a:spcBef>
              <a:spcAft>
                <a:spcPts val="0"/>
              </a:spcAft>
              <a:buSzPts val="3500"/>
              <a:buNone/>
              <a:defRPr/>
            </a:lvl4pPr>
            <a:lvl5pPr lvl="4" algn="ctr" rtl="0">
              <a:spcBef>
                <a:spcPts val="0"/>
              </a:spcBef>
              <a:spcAft>
                <a:spcPts val="0"/>
              </a:spcAft>
              <a:buSzPts val="3500"/>
              <a:buNone/>
              <a:defRPr/>
            </a:lvl5pPr>
            <a:lvl6pPr lvl="5" algn="ctr" rtl="0">
              <a:spcBef>
                <a:spcPts val="0"/>
              </a:spcBef>
              <a:spcAft>
                <a:spcPts val="0"/>
              </a:spcAft>
              <a:buSzPts val="3500"/>
              <a:buNone/>
              <a:defRPr/>
            </a:lvl6pPr>
            <a:lvl7pPr lvl="6" algn="ctr" rtl="0">
              <a:spcBef>
                <a:spcPts val="0"/>
              </a:spcBef>
              <a:spcAft>
                <a:spcPts val="0"/>
              </a:spcAft>
              <a:buSzPts val="3500"/>
              <a:buNone/>
              <a:defRPr/>
            </a:lvl7pPr>
            <a:lvl8pPr lvl="7" algn="ctr" rtl="0">
              <a:spcBef>
                <a:spcPts val="0"/>
              </a:spcBef>
              <a:spcAft>
                <a:spcPts val="0"/>
              </a:spcAft>
              <a:buSzPts val="3500"/>
              <a:buNone/>
              <a:defRPr/>
            </a:lvl8pPr>
            <a:lvl9pPr lvl="8" algn="ctr" rtl="0">
              <a:spcBef>
                <a:spcPts val="0"/>
              </a:spcBef>
              <a:spcAft>
                <a:spcPts val="0"/>
              </a:spcAft>
              <a:buSzPts val="3500"/>
              <a:buNone/>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57"/>
        <p:cNvGrpSpPr/>
        <p:nvPr/>
      </p:nvGrpSpPr>
      <p:grpSpPr>
        <a:xfrm>
          <a:off x="0" y="0"/>
          <a:ext cx="0" cy="0"/>
          <a:chOff x="0" y="0"/>
          <a:chExt cx="0" cy="0"/>
        </a:xfrm>
      </p:grpSpPr>
      <p:sp>
        <p:nvSpPr>
          <p:cNvPr id="58" name="Google Shape;58;p11"/>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59" name="Google Shape;59;p11"/>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60" name="Google Shape;60;p11"/>
          <p:cNvSpPr txBox="1">
            <a:spLocks noGrp="1"/>
          </p:cNvSpPr>
          <p:nvPr>
            <p:ph type="title" hasCustomPrompt="1"/>
          </p:nvPr>
        </p:nvSpPr>
        <p:spPr>
          <a:xfrm>
            <a:off x="2074250" y="1156075"/>
            <a:ext cx="4995600" cy="1511100"/>
          </a:xfrm>
          <a:prstGeom prst="rect">
            <a:avLst/>
          </a:prstGeom>
        </p:spPr>
        <p:txBody>
          <a:bodyPr spcFirstLastPara="1" wrap="square" lIns="91425" tIns="91425" rIns="91425" bIns="91425" anchor="b" anchorCtr="0">
            <a:noAutofit/>
          </a:bodyPr>
          <a:lstStyle>
            <a:lvl1pPr lvl="0" algn="ctr">
              <a:spcBef>
                <a:spcPts val="0"/>
              </a:spcBef>
              <a:spcAft>
                <a:spcPts val="0"/>
              </a:spcAft>
              <a:buSzPts val="9600"/>
              <a:buNone/>
              <a:defRPr sz="7200"/>
            </a:lvl1pPr>
            <a:lvl2pPr lvl="1" algn="ctr">
              <a:spcBef>
                <a:spcPts val="0"/>
              </a:spcBef>
              <a:spcAft>
                <a:spcPts val="0"/>
              </a:spcAft>
              <a:buSzPts val="9600"/>
              <a:buNone/>
              <a:defRPr sz="9600"/>
            </a:lvl2pPr>
            <a:lvl3pPr lvl="2" algn="ctr">
              <a:spcBef>
                <a:spcPts val="0"/>
              </a:spcBef>
              <a:spcAft>
                <a:spcPts val="0"/>
              </a:spcAft>
              <a:buSzPts val="9600"/>
              <a:buNone/>
              <a:defRPr sz="9600"/>
            </a:lvl3pPr>
            <a:lvl4pPr lvl="3" algn="ctr">
              <a:spcBef>
                <a:spcPts val="0"/>
              </a:spcBef>
              <a:spcAft>
                <a:spcPts val="0"/>
              </a:spcAft>
              <a:buSzPts val="9600"/>
              <a:buNone/>
              <a:defRPr sz="9600"/>
            </a:lvl4pPr>
            <a:lvl5pPr lvl="4" algn="ctr">
              <a:spcBef>
                <a:spcPts val="0"/>
              </a:spcBef>
              <a:spcAft>
                <a:spcPts val="0"/>
              </a:spcAft>
              <a:buSzPts val="9600"/>
              <a:buNone/>
              <a:defRPr sz="9600"/>
            </a:lvl5pPr>
            <a:lvl6pPr lvl="5" algn="ctr">
              <a:spcBef>
                <a:spcPts val="0"/>
              </a:spcBef>
              <a:spcAft>
                <a:spcPts val="0"/>
              </a:spcAft>
              <a:buSzPts val="9600"/>
              <a:buNone/>
              <a:defRPr sz="9600"/>
            </a:lvl6pPr>
            <a:lvl7pPr lvl="6" algn="ctr">
              <a:spcBef>
                <a:spcPts val="0"/>
              </a:spcBef>
              <a:spcAft>
                <a:spcPts val="0"/>
              </a:spcAft>
              <a:buSzPts val="9600"/>
              <a:buNone/>
              <a:defRPr sz="9600"/>
            </a:lvl7pPr>
            <a:lvl8pPr lvl="7" algn="ctr">
              <a:spcBef>
                <a:spcPts val="0"/>
              </a:spcBef>
              <a:spcAft>
                <a:spcPts val="0"/>
              </a:spcAft>
              <a:buSzPts val="9600"/>
              <a:buNone/>
              <a:defRPr sz="9600"/>
            </a:lvl8pPr>
            <a:lvl9pPr lvl="8" algn="ctr">
              <a:spcBef>
                <a:spcPts val="0"/>
              </a:spcBef>
              <a:spcAft>
                <a:spcPts val="0"/>
              </a:spcAft>
              <a:buSzPts val="9600"/>
              <a:buNone/>
              <a:defRPr sz="9600"/>
            </a:lvl9pPr>
          </a:lstStyle>
          <a:p>
            <a:r>
              <a:t>xx%</a:t>
            </a:r>
          </a:p>
        </p:txBody>
      </p:sp>
      <p:sp>
        <p:nvSpPr>
          <p:cNvPr id="61" name="Google Shape;61;p11"/>
          <p:cNvSpPr txBox="1">
            <a:spLocks noGrp="1"/>
          </p:cNvSpPr>
          <p:nvPr>
            <p:ph type="subTitle" idx="1"/>
          </p:nvPr>
        </p:nvSpPr>
        <p:spPr>
          <a:xfrm>
            <a:off x="2074270" y="2970625"/>
            <a:ext cx="4995600" cy="1150500"/>
          </a:xfrm>
          <a:prstGeom prst="rect">
            <a:avLst/>
          </a:prstGeom>
        </p:spPr>
        <p:txBody>
          <a:bodyPr spcFirstLastPara="1" wrap="square" lIns="91425" tIns="91425" rIns="91425" bIns="91425" anchor="t" anchorCtr="0">
            <a:noAutofit/>
          </a:bodyPr>
          <a:lstStyle>
            <a:lvl1pPr lvl="0" algn="ctr" rtl="0">
              <a:lnSpc>
                <a:spcPct val="100000"/>
              </a:lnSpc>
              <a:spcBef>
                <a:spcPts val="0"/>
              </a:spcBef>
              <a:spcAft>
                <a:spcPts val="0"/>
              </a:spcAft>
              <a:buSzPts val="1600"/>
              <a:buNone/>
              <a:defRPr sz="1400"/>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62" name="Google Shape;62;p11"/>
          <p:cNvSpPr/>
          <p:nvPr/>
        </p:nvSpPr>
        <p:spPr>
          <a:xfrm>
            <a:off x="405950" y="3679388"/>
            <a:ext cx="618300" cy="618300"/>
          </a:xfrm>
          <a:prstGeom prst="ellipse">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
        <p:nvSpPr>
          <p:cNvPr id="63" name="Google Shape;63;p11"/>
          <p:cNvSpPr/>
          <p:nvPr/>
        </p:nvSpPr>
        <p:spPr>
          <a:xfrm>
            <a:off x="8119750" y="845813"/>
            <a:ext cx="618300" cy="618300"/>
          </a:xfrm>
          <a:prstGeom prst="ellipse">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solidFill>
          <a:srgbClr val="FFFFFF"/>
        </a:solidFill>
        <a:effectLst/>
      </p:bgPr>
    </p:bg>
    <p:spTree>
      <p:nvGrpSpPr>
        <p:cNvPr id="1" name="Shape 6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Numbers and text">
  <p:cSld name="BLANK_1_1_1_1_1_1">
    <p:spTree>
      <p:nvGrpSpPr>
        <p:cNvPr id="1" name="Shape 90"/>
        <p:cNvGrpSpPr/>
        <p:nvPr/>
      </p:nvGrpSpPr>
      <p:grpSpPr>
        <a:xfrm>
          <a:off x="0" y="0"/>
          <a:ext cx="0" cy="0"/>
          <a:chOff x="0" y="0"/>
          <a:chExt cx="0" cy="0"/>
        </a:xfrm>
      </p:grpSpPr>
      <p:sp>
        <p:nvSpPr>
          <p:cNvPr id="91" name="Google Shape;91;p15"/>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92" name="Google Shape;92;p15"/>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93" name="Google Shape;93;p15"/>
          <p:cNvSpPr txBox="1">
            <a:spLocks noGrp="1"/>
          </p:cNvSpPr>
          <p:nvPr>
            <p:ph type="title" hasCustomPrompt="1"/>
          </p:nvPr>
        </p:nvSpPr>
        <p:spPr>
          <a:xfrm>
            <a:off x="1209424" y="1964109"/>
            <a:ext cx="27030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5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4" name="Google Shape;94;p15"/>
          <p:cNvSpPr txBox="1">
            <a:spLocks noGrp="1"/>
          </p:cNvSpPr>
          <p:nvPr>
            <p:ph type="subTitle" idx="1"/>
          </p:nvPr>
        </p:nvSpPr>
        <p:spPr>
          <a:xfrm>
            <a:off x="1209424" y="2580605"/>
            <a:ext cx="2703000" cy="598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5" name="Google Shape;95;p15"/>
          <p:cNvSpPr txBox="1">
            <a:spLocks noGrp="1"/>
          </p:cNvSpPr>
          <p:nvPr>
            <p:ph type="title" idx="2" hasCustomPrompt="1"/>
          </p:nvPr>
        </p:nvSpPr>
        <p:spPr>
          <a:xfrm>
            <a:off x="1209424" y="611199"/>
            <a:ext cx="27030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5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6" name="Google Shape;96;p15"/>
          <p:cNvSpPr txBox="1">
            <a:spLocks noGrp="1"/>
          </p:cNvSpPr>
          <p:nvPr>
            <p:ph type="subTitle" idx="3"/>
          </p:nvPr>
        </p:nvSpPr>
        <p:spPr>
          <a:xfrm>
            <a:off x="1209424" y="1227685"/>
            <a:ext cx="2703000" cy="598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7" name="Google Shape;97;p15"/>
          <p:cNvSpPr txBox="1">
            <a:spLocks noGrp="1"/>
          </p:cNvSpPr>
          <p:nvPr>
            <p:ph type="title" idx="4" hasCustomPrompt="1"/>
          </p:nvPr>
        </p:nvSpPr>
        <p:spPr>
          <a:xfrm>
            <a:off x="1209424" y="3317005"/>
            <a:ext cx="2703000" cy="768900"/>
          </a:xfrm>
          <a:prstGeom prst="rect">
            <a:avLst/>
          </a:prstGeom>
          <a:noFill/>
        </p:spPr>
        <p:txBody>
          <a:bodyPr spcFirstLastPara="1" wrap="square" lIns="91425" tIns="91425" rIns="91425" bIns="91425" anchor="b" anchorCtr="0">
            <a:noAutofit/>
          </a:bodyPr>
          <a:lstStyle>
            <a:lvl1pPr lvl="0" algn="r" rtl="0">
              <a:spcBef>
                <a:spcPts val="0"/>
              </a:spcBef>
              <a:spcAft>
                <a:spcPts val="0"/>
              </a:spcAft>
              <a:buClr>
                <a:schemeClr val="lt1"/>
              </a:buClr>
              <a:buSzPts val="6000"/>
              <a:buNone/>
              <a:defRPr sz="5000"/>
            </a:lvl1pPr>
            <a:lvl2pPr lvl="1" algn="ctr" rtl="0">
              <a:spcBef>
                <a:spcPts val="0"/>
              </a:spcBef>
              <a:spcAft>
                <a:spcPts val="0"/>
              </a:spcAft>
              <a:buClr>
                <a:schemeClr val="lt1"/>
              </a:buClr>
              <a:buSzPts val="6000"/>
              <a:buNone/>
              <a:defRPr sz="6000">
                <a:solidFill>
                  <a:schemeClr val="lt1"/>
                </a:solidFill>
              </a:defRPr>
            </a:lvl2pPr>
            <a:lvl3pPr lvl="2" algn="ctr" rtl="0">
              <a:spcBef>
                <a:spcPts val="0"/>
              </a:spcBef>
              <a:spcAft>
                <a:spcPts val="0"/>
              </a:spcAft>
              <a:buClr>
                <a:schemeClr val="lt1"/>
              </a:buClr>
              <a:buSzPts val="6000"/>
              <a:buNone/>
              <a:defRPr sz="6000">
                <a:solidFill>
                  <a:schemeClr val="lt1"/>
                </a:solidFill>
              </a:defRPr>
            </a:lvl3pPr>
            <a:lvl4pPr lvl="3" algn="ctr" rtl="0">
              <a:spcBef>
                <a:spcPts val="0"/>
              </a:spcBef>
              <a:spcAft>
                <a:spcPts val="0"/>
              </a:spcAft>
              <a:buClr>
                <a:schemeClr val="lt1"/>
              </a:buClr>
              <a:buSzPts val="6000"/>
              <a:buNone/>
              <a:defRPr sz="6000">
                <a:solidFill>
                  <a:schemeClr val="lt1"/>
                </a:solidFill>
              </a:defRPr>
            </a:lvl4pPr>
            <a:lvl5pPr lvl="4" algn="ctr" rtl="0">
              <a:spcBef>
                <a:spcPts val="0"/>
              </a:spcBef>
              <a:spcAft>
                <a:spcPts val="0"/>
              </a:spcAft>
              <a:buClr>
                <a:schemeClr val="lt1"/>
              </a:buClr>
              <a:buSzPts val="6000"/>
              <a:buNone/>
              <a:defRPr sz="6000">
                <a:solidFill>
                  <a:schemeClr val="lt1"/>
                </a:solidFill>
              </a:defRPr>
            </a:lvl5pPr>
            <a:lvl6pPr lvl="5" algn="ctr" rtl="0">
              <a:spcBef>
                <a:spcPts val="0"/>
              </a:spcBef>
              <a:spcAft>
                <a:spcPts val="0"/>
              </a:spcAft>
              <a:buClr>
                <a:schemeClr val="lt1"/>
              </a:buClr>
              <a:buSzPts val="6000"/>
              <a:buNone/>
              <a:defRPr sz="6000">
                <a:solidFill>
                  <a:schemeClr val="lt1"/>
                </a:solidFill>
              </a:defRPr>
            </a:lvl6pPr>
            <a:lvl7pPr lvl="6" algn="ctr" rtl="0">
              <a:spcBef>
                <a:spcPts val="0"/>
              </a:spcBef>
              <a:spcAft>
                <a:spcPts val="0"/>
              </a:spcAft>
              <a:buClr>
                <a:schemeClr val="lt1"/>
              </a:buClr>
              <a:buSzPts val="6000"/>
              <a:buNone/>
              <a:defRPr sz="6000">
                <a:solidFill>
                  <a:schemeClr val="lt1"/>
                </a:solidFill>
              </a:defRPr>
            </a:lvl7pPr>
            <a:lvl8pPr lvl="7" algn="ctr" rtl="0">
              <a:spcBef>
                <a:spcPts val="0"/>
              </a:spcBef>
              <a:spcAft>
                <a:spcPts val="0"/>
              </a:spcAft>
              <a:buClr>
                <a:schemeClr val="lt1"/>
              </a:buClr>
              <a:buSzPts val="6000"/>
              <a:buNone/>
              <a:defRPr sz="6000">
                <a:solidFill>
                  <a:schemeClr val="lt1"/>
                </a:solidFill>
              </a:defRPr>
            </a:lvl8pPr>
            <a:lvl9pPr lvl="8" algn="ctr" rtl="0">
              <a:spcBef>
                <a:spcPts val="0"/>
              </a:spcBef>
              <a:spcAft>
                <a:spcPts val="0"/>
              </a:spcAft>
              <a:buClr>
                <a:schemeClr val="lt1"/>
              </a:buClr>
              <a:buSzPts val="6000"/>
              <a:buNone/>
              <a:defRPr sz="6000">
                <a:solidFill>
                  <a:schemeClr val="lt1"/>
                </a:solidFill>
              </a:defRPr>
            </a:lvl9pPr>
          </a:lstStyle>
          <a:p>
            <a:r>
              <a:t>xx%</a:t>
            </a:r>
          </a:p>
        </p:txBody>
      </p:sp>
      <p:sp>
        <p:nvSpPr>
          <p:cNvPr id="98" name="Google Shape;98;p15"/>
          <p:cNvSpPr txBox="1">
            <a:spLocks noGrp="1"/>
          </p:cNvSpPr>
          <p:nvPr>
            <p:ph type="subTitle" idx="5"/>
          </p:nvPr>
        </p:nvSpPr>
        <p:spPr>
          <a:xfrm>
            <a:off x="1209424" y="3933501"/>
            <a:ext cx="2703000" cy="598800"/>
          </a:xfrm>
          <a:prstGeom prst="rect">
            <a:avLst/>
          </a:prstGeom>
        </p:spPr>
        <p:txBody>
          <a:bodyPr spcFirstLastPara="1" wrap="square" lIns="91425" tIns="91425" rIns="91425" bIns="91425" anchor="t" anchorCtr="0">
            <a:noAutofit/>
          </a:bodyPr>
          <a:lstStyle>
            <a:lvl1pPr lvl="0" algn="r" rtl="0">
              <a:lnSpc>
                <a:spcPct val="100000"/>
              </a:lnSpc>
              <a:spcBef>
                <a:spcPts val="0"/>
              </a:spcBef>
              <a:spcAft>
                <a:spcPts val="0"/>
              </a:spcAft>
              <a:buClr>
                <a:schemeClr val="dk1"/>
              </a:buClr>
              <a:buSzPts val="1200"/>
              <a:buNone/>
              <a:defRPr sz="1400">
                <a:solidFill>
                  <a:schemeClr val="dk1"/>
                </a:solidFill>
              </a:defRPr>
            </a:lvl1pPr>
            <a:lvl2pPr lvl="1" algn="ctr" rtl="0">
              <a:lnSpc>
                <a:spcPct val="100000"/>
              </a:lnSpc>
              <a:spcBef>
                <a:spcPts val="0"/>
              </a:spcBef>
              <a:spcAft>
                <a:spcPts val="0"/>
              </a:spcAft>
              <a:buClr>
                <a:schemeClr val="dk1"/>
              </a:buClr>
              <a:buSzPts val="1200"/>
              <a:buNone/>
              <a:defRPr>
                <a:solidFill>
                  <a:schemeClr val="dk1"/>
                </a:solidFill>
              </a:defRPr>
            </a:lvl2pPr>
            <a:lvl3pPr lvl="2" algn="ctr" rtl="0">
              <a:lnSpc>
                <a:spcPct val="100000"/>
              </a:lnSpc>
              <a:spcBef>
                <a:spcPts val="0"/>
              </a:spcBef>
              <a:spcAft>
                <a:spcPts val="0"/>
              </a:spcAft>
              <a:buClr>
                <a:schemeClr val="dk1"/>
              </a:buClr>
              <a:buSzPts val="1200"/>
              <a:buNone/>
              <a:defRPr>
                <a:solidFill>
                  <a:schemeClr val="dk1"/>
                </a:solidFill>
              </a:defRPr>
            </a:lvl3pPr>
            <a:lvl4pPr lvl="3" algn="ctr" rtl="0">
              <a:lnSpc>
                <a:spcPct val="100000"/>
              </a:lnSpc>
              <a:spcBef>
                <a:spcPts val="0"/>
              </a:spcBef>
              <a:spcAft>
                <a:spcPts val="0"/>
              </a:spcAft>
              <a:buClr>
                <a:schemeClr val="dk1"/>
              </a:buClr>
              <a:buSzPts val="1200"/>
              <a:buNone/>
              <a:defRPr>
                <a:solidFill>
                  <a:schemeClr val="dk1"/>
                </a:solidFill>
              </a:defRPr>
            </a:lvl4pPr>
            <a:lvl5pPr lvl="4" algn="ctr" rtl="0">
              <a:lnSpc>
                <a:spcPct val="100000"/>
              </a:lnSpc>
              <a:spcBef>
                <a:spcPts val="0"/>
              </a:spcBef>
              <a:spcAft>
                <a:spcPts val="0"/>
              </a:spcAft>
              <a:buClr>
                <a:schemeClr val="dk1"/>
              </a:buClr>
              <a:buSzPts val="1200"/>
              <a:buNone/>
              <a:defRPr>
                <a:solidFill>
                  <a:schemeClr val="dk1"/>
                </a:solidFill>
              </a:defRPr>
            </a:lvl5pPr>
            <a:lvl6pPr lvl="5" algn="ctr" rtl="0">
              <a:lnSpc>
                <a:spcPct val="100000"/>
              </a:lnSpc>
              <a:spcBef>
                <a:spcPts val="0"/>
              </a:spcBef>
              <a:spcAft>
                <a:spcPts val="0"/>
              </a:spcAft>
              <a:buClr>
                <a:schemeClr val="dk1"/>
              </a:buClr>
              <a:buSzPts val="1200"/>
              <a:buNone/>
              <a:defRPr>
                <a:solidFill>
                  <a:schemeClr val="dk1"/>
                </a:solidFill>
              </a:defRPr>
            </a:lvl6pPr>
            <a:lvl7pPr lvl="6" algn="ctr" rtl="0">
              <a:lnSpc>
                <a:spcPct val="100000"/>
              </a:lnSpc>
              <a:spcBef>
                <a:spcPts val="0"/>
              </a:spcBef>
              <a:spcAft>
                <a:spcPts val="0"/>
              </a:spcAft>
              <a:buClr>
                <a:schemeClr val="dk1"/>
              </a:buClr>
              <a:buSzPts val="1200"/>
              <a:buNone/>
              <a:defRPr>
                <a:solidFill>
                  <a:schemeClr val="dk1"/>
                </a:solidFill>
              </a:defRPr>
            </a:lvl7pPr>
            <a:lvl8pPr lvl="7" algn="ctr" rtl="0">
              <a:lnSpc>
                <a:spcPct val="100000"/>
              </a:lnSpc>
              <a:spcBef>
                <a:spcPts val="0"/>
              </a:spcBef>
              <a:spcAft>
                <a:spcPts val="0"/>
              </a:spcAft>
              <a:buClr>
                <a:schemeClr val="dk1"/>
              </a:buClr>
              <a:buSzPts val="1200"/>
              <a:buNone/>
              <a:defRPr>
                <a:solidFill>
                  <a:schemeClr val="dk1"/>
                </a:solidFill>
              </a:defRPr>
            </a:lvl8pPr>
            <a:lvl9pPr lvl="8" algn="ctr" rtl="0">
              <a:lnSpc>
                <a:spcPct val="100000"/>
              </a:lnSpc>
              <a:spcBef>
                <a:spcPts val="0"/>
              </a:spcBef>
              <a:spcAft>
                <a:spcPts val="0"/>
              </a:spcAft>
              <a:buClr>
                <a:schemeClr val="dk1"/>
              </a:buClr>
              <a:buSzPts val="1200"/>
              <a:buNone/>
              <a:defRPr>
                <a:solidFill>
                  <a:schemeClr val="dk1"/>
                </a:solidFill>
              </a:defRPr>
            </a:lvl9pPr>
          </a:lstStyle>
          <a:p>
            <a:endParaRPr/>
          </a:p>
        </p:txBody>
      </p:sp>
      <p:sp>
        <p:nvSpPr>
          <p:cNvPr id="99" name="Google Shape;99;p15"/>
          <p:cNvSpPr>
            <a:spLocks noGrp="1"/>
          </p:cNvSpPr>
          <p:nvPr>
            <p:ph type="pic" idx="6"/>
          </p:nvPr>
        </p:nvSpPr>
        <p:spPr>
          <a:xfrm>
            <a:off x="4734176" y="971550"/>
            <a:ext cx="3200400" cy="3200400"/>
          </a:xfrm>
          <a:prstGeom prst="ellipse">
            <a:avLst/>
          </a:prstGeom>
          <a:noFill/>
          <a:ln>
            <a:noFill/>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Title and four columns">
  <p:cSld name="BLANK_1_1_1_1">
    <p:spTree>
      <p:nvGrpSpPr>
        <p:cNvPr id="1" name="Shape 111"/>
        <p:cNvGrpSpPr/>
        <p:nvPr/>
      </p:nvGrpSpPr>
      <p:grpSpPr>
        <a:xfrm>
          <a:off x="0" y="0"/>
          <a:ext cx="0" cy="0"/>
          <a:chOff x="0" y="0"/>
          <a:chExt cx="0" cy="0"/>
        </a:xfrm>
      </p:grpSpPr>
      <p:sp>
        <p:nvSpPr>
          <p:cNvPr id="112" name="Google Shape;112;p17"/>
          <p:cNvSpPr/>
          <p:nvPr/>
        </p:nvSpPr>
        <p:spPr>
          <a:xfrm rot="8100000">
            <a:off x="8430439" y="4703377"/>
            <a:ext cx="189646" cy="189646"/>
          </a:xfrm>
          <a:prstGeom prst="corner">
            <a:avLst>
              <a:gd name="adj1" fmla="val 40439"/>
              <a:gd name="adj2" fmla="val 39681"/>
            </a:avLst>
          </a:prstGeom>
          <a:solidFill>
            <a:schemeClr val="dk2"/>
          </a:solidFill>
          <a:ln>
            <a:noFill/>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cxnSp>
        <p:nvCxnSpPr>
          <p:cNvPr id="113" name="Google Shape;113;p17"/>
          <p:cNvCxnSpPr/>
          <p:nvPr/>
        </p:nvCxnSpPr>
        <p:spPr>
          <a:xfrm rot="10800000">
            <a:off x="484638" y="4798200"/>
            <a:ext cx="7732500" cy="0"/>
          </a:xfrm>
          <a:prstGeom prst="straightConnector1">
            <a:avLst/>
          </a:prstGeom>
          <a:noFill/>
          <a:ln w="19050" cap="flat" cmpd="sng">
            <a:solidFill>
              <a:schemeClr val="dk2"/>
            </a:solidFill>
            <a:prstDash val="solid"/>
            <a:round/>
            <a:headEnd type="none" w="med" len="med"/>
            <a:tailEnd type="none" w="med" len="med"/>
          </a:ln>
        </p:spPr>
      </p:cxnSp>
      <p:sp>
        <p:nvSpPr>
          <p:cNvPr id="114" name="Google Shape;114;p17"/>
          <p:cNvSpPr txBox="1">
            <a:spLocks noGrp="1"/>
          </p:cNvSpPr>
          <p:nvPr>
            <p:ph type="title"/>
          </p:nvPr>
        </p:nvSpPr>
        <p:spPr>
          <a:xfrm>
            <a:off x="3342850" y="445025"/>
            <a:ext cx="5081100" cy="970500"/>
          </a:xfrm>
          <a:prstGeom prst="rect">
            <a:avLst/>
          </a:prstGeom>
        </p:spPr>
        <p:txBody>
          <a:bodyPr spcFirstLastPara="1" wrap="square" lIns="91425" tIns="91425" rIns="91425" bIns="91425" anchor="t" anchorCtr="0">
            <a:noAutofit/>
          </a:bodyPr>
          <a:lstStyle>
            <a:lvl1pPr lvl="0" rtl="0">
              <a:spcBef>
                <a:spcPts val="0"/>
              </a:spcBef>
              <a:spcAft>
                <a:spcPts val="0"/>
              </a:spcAft>
              <a:buSzPts val="30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115" name="Google Shape;115;p17"/>
          <p:cNvSpPr txBox="1">
            <a:spLocks noGrp="1"/>
          </p:cNvSpPr>
          <p:nvPr>
            <p:ph type="subTitle" idx="1"/>
          </p:nvPr>
        </p:nvSpPr>
        <p:spPr>
          <a:xfrm>
            <a:off x="3342850" y="1382675"/>
            <a:ext cx="23706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16" name="Google Shape;116;p17"/>
          <p:cNvSpPr txBox="1">
            <a:spLocks noGrp="1"/>
          </p:cNvSpPr>
          <p:nvPr>
            <p:ph type="subTitle" idx="2"/>
          </p:nvPr>
        </p:nvSpPr>
        <p:spPr>
          <a:xfrm>
            <a:off x="3342850" y="1908575"/>
            <a:ext cx="23706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7" name="Google Shape;117;p17"/>
          <p:cNvSpPr txBox="1">
            <a:spLocks noGrp="1"/>
          </p:cNvSpPr>
          <p:nvPr>
            <p:ph type="subTitle" idx="3"/>
          </p:nvPr>
        </p:nvSpPr>
        <p:spPr>
          <a:xfrm>
            <a:off x="6053452" y="1908575"/>
            <a:ext cx="23706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8" name="Google Shape;118;p17"/>
          <p:cNvSpPr txBox="1">
            <a:spLocks noGrp="1"/>
          </p:cNvSpPr>
          <p:nvPr>
            <p:ph type="subTitle" idx="4"/>
          </p:nvPr>
        </p:nvSpPr>
        <p:spPr>
          <a:xfrm>
            <a:off x="3342850" y="3656900"/>
            <a:ext cx="23706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19" name="Google Shape;119;p17"/>
          <p:cNvSpPr txBox="1">
            <a:spLocks noGrp="1"/>
          </p:cNvSpPr>
          <p:nvPr>
            <p:ph type="subTitle" idx="5"/>
          </p:nvPr>
        </p:nvSpPr>
        <p:spPr>
          <a:xfrm>
            <a:off x="6053452" y="3656900"/>
            <a:ext cx="2370600" cy="1027800"/>
          </a:xfrm>
          <a:prstGeom prst="rect">
            <a:avLst/>
          </a:prstGeom>
          <a:ln>
            <a:noFill/>
          </a:ln>
        </p:spPr>
        <p:txBody>
          <a:bodyPr spcFirstLastPara="1" wrap="square" lIns="91425" tIns="91425" rIns="91425" bIns="91425" anchor="t" anchorCtr="0">
            <a:noAutofit/>
          </a:bodyPr>
          <a:lstStyle>
            <a:lvl1pPr lvl="0" rtl="0">
              <a:lnSpc>
                <a:spcPct val="100000"/>
              </a:lnSpc>
              <a:spcBef>
                <a:spcPts val="0"/>
              </a:spcBef>
              <a:spcAft>
                <a:spcPts val="0"/>
              </a:spcAft>
              <a:buSzPts val="1400"/>
              <a:buNone/>
              <a:defRPr/>
            </a:lvl1pPr>
            <a:lvl2pPr lvl="1" algn="ctr" rtl="0">
              <a:lnSpc>
                <a:spcPct val="100000"/>
              </a:lnSpc>
              <a:spcBef>
                <a:spcPts val="0"/>
              </a:spcBef>
              <a:spcAft>
                <a:spcPts val="0"/>
              </a:spcAft>
              <a:buSzPts val="1200"/>
              <a:buNone/>
              <a:defRPr/>
            </a:lvl2pPr>
            <a:lvl3pPr lvl="2" algn="ctr" rtl="0">
              <a:lnSpc>
                <a:spcPct val="100000"/>
              </a:lnSpc>
              <a:spcBef>
                <a:spcPts val="0"/>
              </a:spcBef>
              <a:spcAft>
                <a:spcPts val="0"/>
              </a:spcAft>
              <a:buSzPts val="1200"/>
              <a:buNone/>
              <a:defRPr/>
            </a:lvl3pPr>
            <a:lvl4pPr lvl="3" algn="ctr" rtl="0">
              <a:lnSpc>
                <a:spcPct val="100000"/>
              </a:lnSpc>
              <a:spcBef>
                <a:spcPts val="0"/>
              </a:spcBef>
              <a:spcAft>
                <a:spcPts val="0"/>
              </a:spcAft>
              <a:buSzPts val="1200"/>
              <a:buNone/>
              <a:defRPr/>
            </a:lvl4pPr>
            <a:lvl5pPr lvl="4" algn="ctr" rtl="0">
              <a:lnSpc>
                <a:spcPct val="100000"/>
              </a:lnSpc>
              <a:spcBef>
                <a:spcPts val="0"/>
              </a:spcBef>
              <a:spcAft>
                <a:spcPts val="0"/>
              </a:spcAft>
              <a:buSzPts val="1200"/>
              <a:buNone/>
              <a:defRPr/>
            </a:lvl5pPr>
            <a:lvl6pPr lvl="5" algn="ctr" rtl="0">
              <a:lnSpc>
                <a:spcPct val="100000"/>
              </a:lnSpc>
              <a:spcBef>
                <a:spcPts val="0"/>
              </a:spcBef>
              <a:spcAft>
                <a:spcPts val="0"/>
              </a:spcAft>
              <a:buSzPts val="1200"/>
              <a:buNone/>
              <a:defRPr/>
            </a:lvl6pPr>
            <a:lvl7pPr lvl="6" algn="ctr" rtl="0">
              <a:lnSpc>
                <a:spcPct val="100000"/>
              </a:lnSpc>
              <a:spcBef>
                <a:spcPts val="0"/>
              </a:spcBef>
              <a:spcAft>
                <a:spcPts val="0"/>
              </a:spcAft>
              <a:buSzPts val="1200"/>
              <a:buNone/>
              <a:defRPr/>
            </a:lvl7pPr>
            <a:lvl8pPr lvl="7" algn="ctr" rtl="0">
              <a:lnSpc>
                <a:spcPct val="100000"/>
              </a:lnSpc>
              <a:spcBef>
                <a:spcPts val="0"/>
              </a:spcBef>
              <a:spcAft>
                <a:spcPts val="0"/>
              </a:spcAft>
              <a:buSzPts val="1200"/>
              <a:buNone/>
              <a:defRPr/>
            </a:lvl8pPr>
            <a:lvl9pPr lvl="8" algn="ctr" rtl="0">
              <a:lnSpc>
                <a:spcPct val="100000"/>
              </a:lnSpc>
              <a:spcBef>
                <a:spcPts val="0"/>
              </a:spcBef>
              <a:spcAft>
                <a:spcPts val="0"/>
              </a:spcAft>
              <a:buSzPts val="1200"/>
              <a:buNone/>
              <a:defRPr/>
            </a:lvl9pPr>
          </a:lstStyle>
          <a:p>
            <a:endParaRPr/>
          </a:p>
        </p:txBody>
      </p:sp>
      <p:sp>
        <p:nvSpPr>
          <p:cNvPr id="120" name="Google Shape;120;p17"/>
          <p:cNvSpPr txBox="1">
            <a:spLocks noGrp="1"/>
          </p:cNvSpPr>
          <p:nvPr>
            <p:ph type="subTitle" idx="6"/>
          </p:nvPr>
        </p:nvSpPr>
        <p:spPr>
          <a:xfrm>
            <a:off x="3342850" y="3131000"/>
            <a:ext cx="23706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21" name="Google Shape;121;p17"/>
          <p:cNvSpPr txBox="1">
            <a:spLocks noGrp="1"/>
          </p:cNvSpPr>
          <p:nvPr>
            <p:ph type="subTitle" idx="7"/>
          </p:nvPr>
        </p:nvSpPr>
        <p:spPr>
          <a:xfrm>
            <a:off x="6053450" y="1382675"/>
            <a:ext cx="23706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22" name="Google Shape;122;p17"/>
          <p:cNvSpPr txBox="1">
            <a:spLocks noGrp="1"/>
          </p:cNvSpPr>
          <p:nvPr>
            <p:ph type="subTitle" idx="8"/>
          </p:nvPr>
        </p:nvSpPr>
        <p:spPr>
          <a:xfrm>
            <a:off x="6053450" y="3131000"/>
            <a:ext cx="2370600" cy="525900"/>
          </a:xfrm>
          <a:prstGeom prst="rect">
            <a:avLst/>
          </a:prstGeom>
          <a:ln>
            <a:noFill/>
          </a:ln>
        </p:spPr>
        <p:txBody>
          <a:bodyPr spcFirstLastPara="1" wrap="square" lIns="91425" tIns="91425" rIns="91425" bIns="91425" anchor="b" anchorCtr="0">
            <a:noAutofit/>
          </a:bodyPr>
          <a:lstStyle>
            <a:lvl1pPr lvl="0" rtl="0">
              <a:lnSpc>
                <a:spcPct val="100000"/>
              </a:lnSpc>
              <a:spcBef>
                <a:spcPts val="0"/>
              </a:spcBef>
              <a:spcAft>
                <a:spcPts val="0"/>
              </a:spcAft>
              <a:buClr>
                <a:schemeClr val="dk1"/>
              </a:buClr>
              <a:buSzPts val="2400"/>
              <a:buFont typeface="Raleway"/>
              <a:buNone/>
              <a:defRPr sz="1800">
                <a:solidFill>
                  <a:schemeClr val="dk1"/>
                </a:solidFill>
                <a:latin typeface="Be Vietnam Pro SemiBold"/>
                <a:ea typeface="Be Vietnam Pro SemiBold"/>
                <a:cs typeface="Be Vietnam Pro SemiBold"/>
                <a:sym typeface="Be Vietnam Pro SemiBold"/>
              </a:defRPr>
            </a:lvl1pPr>
            <a:lvl2pPr lvl="1"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2pPr>
            <a:lvl3pPr lvl="2"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3pPr>
            <a:lvl4pPr lvl="3"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4pPr>
            <a:lvl5pPr lvl="4"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5pPr>
            <a:lvl6pPr lvl="5"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6pPr>
            <a:lvl7pPr lvl="6"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7pPr>
            <a:lvl8pPr lvl="7"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8pPr>
            <a:lvl9pPr lvl="8" algn="ctr" rtl="0">
              <a:lnSpc>
                <a:spcPct val="100000"/>
              </a:lnSpc>
              <a:spcBef>
                <a:spcPts val="0"/>
              </a:spcBef>
              <a:spcAft>
                <a:spcPts val="0"/>
              </a:spcAft>
              <a:buClr>
                <a:schemeClr val="dk1"/>
              </a:buClr>
              <a:buSzPts val="2400"/>
              <a:buFont typeface="Raleway"/>
              <a:buNone/>
              <a:defRPr sz="2400">
                <a:solidFill>
                  <a:schemeClr val="dk1"/>
                </a:solidFill>
                <a:latin typeface="Raleway"/>
                <a:ea typeface="Raleway"/>
                <a:cs typeface="Raleway"/>
                <a:sym typeface="Raleway"/>
              </a:defRPr>
            </a:lvl9pPr>
          </a:lstStyle>
          <a:p>
            <a:endParaRPr/>
          </a:p>
        </p:txBody>
      </p:sp>
      <p:sp>
        <p:nvSpPr>
          <p:cNvPr id="123" name="Google Shape;123;p17"/>
          <p:cNvSpPr/>
          <p:nvPr/>
        </p:nvSpPr>
        <p:spPr>
          <a:xfrm>
            <a:off x="405950" y="3306675"/>
            <a:ext cx="618300" cy="618300"/>
          </a:xfrm>
          <a:prstGeom prst="ellipse">
            <a:avLst/>
          </a:prstGeom>
          <a:noFill/>
          <a:ln w="228600" cap="flat" cmpd="sng">
            <a:solidFill>
              <a:schemeClr val="dk2"/>
            </a:solidFill>
            <a:prstDash val="solid"/>
            <a:round/>
            <a:headEnd type="none" w="sm" len="sm"/>
            <a:tailEnd type="none" w="sm" len="sm"/>
          </a:ln>
        </p:spPr>
        <p:txBody>
          <a:bodyPr spcFirstLastPara="1" wrap="square" lIns="91425" tIns="91425" rIns="91425" bIns="91425" anchor="ctr" anchorCtr="0">
            <a:noAutofit/>
          </a:bodyPr>
          <a:lstStyle/>
          <a:p>
            <a:pPr marL="0" lvl="0" indent="0" algn="ctr" rtl="0">
              <a:spcBef>
                <a:spcPts val="0"/>
              </a:spcBef>
              <a:spcAft>
                <a:spcPts val="0"/>
              </a:spcAft>
              <a:buNone/>
            </a:pPr>
            <a:endParaRPr>
              <a:latin typeface="Open Sans"/>
              <a:ea typeface="Open Sans"/>
              <a:cs typeface="Open Sans"/>
              <a:sym typeface="Open Sans"/>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715100" y="445025"/>
            <a:ext cx="7713900" cy="572700"/>
          </a:xfrm>
          <a:prstGeom prst="rect">
            <a:avLst/>
          </a:prstGeom>
          <a:noFill/>
          <a:ln>
            <a:noFill/>
          </a:ln>
        </p:spPr>
        <p:txBody>
          <a:bodyPr spcFirstLastPara="1" wrap="square" lIns="91425" tIns="91425" rIns="91425" bIns="91425" anchor="t" anchorCtr="0">
            <a:noAutofit/>
          </a:bodyPr>
          <a:lstStyle>
            <a:lvl1pPr lvl="0" rtl="0">
              <a:spcBef>
                <a:spcPts val="0"/>
              </a:spcBef>
              <a:spcAft>
                <a:spcPts val="0"/>
              </a:spcAft>
              <a:buClr>
                <a:schemeClr val="dk1"/>
              </a:buClr>
              <a:buSzPts val="3000"/>
              <a:buFont typeface="Be Vietnam Pro SemiBold"/>
              <a:buNone/>
              <a:defRPr sz="3000">
                <a:solidFill>
                  <a:schemeClr val="dk1"/>
                </a:solidFill>
                <a:latin typeface="Be Vietnam Pro SemiBold"/>
                <a:ea typeface="Be Vietnam Pro SemiBold"/>
                <a:cs typeface="Be Vietnam Pro SemiBold"/>
                <a:sym typeface="Be Vietnam Pro SemiBold"/>
              </a:defRPr>
            </a:lvl1pPr>
            <a:lvl2pPr lvl="1" rtl="0">
              <a:spcBef>
                <a:spcPts val="0"/>
              </a:spcBef>
              <a:spcAft>
                <a:spcPts val="0"/>
              </a:spcAft>
              <a:buClr>
                <a:schemeClr val="dk1"/>
              </a:buClr>
              <a:buSzPts val="3500"/>
              <a:buFont typeface="Be Vietnam Pro SemiBold"/>
              <a:buNone/>
              <a:defRPr sz="3500">
                <a:solidFill>
                  <a:schemeClr val="dk1"/>
                </a:solidFill>
                <a:latin typeface="Be Vietnam Pro SemiBold"/>
                <a:ea typeface="Be Vietnam Pro SemiBold"/>
                <a:cs typeface="Be Vietnam Pro SemiBold"/>
                <a:sym typeface="Be Vietnam Pro SemiBold"/>
              </a:defRPr>
            </a:lvl2pPr>
            <a:lvl3pPr lvl="2" rtl="0">
              <a:spcBef>
                <a:spcPts val="0"/>
              </a:spcBef>
              <a:spcAft>
                <a:spcPts val="0"/>
              </a:spcAft>
              <a:buClr>
                <a:schemeClr val="dk1"/>
              </a:buClr>
              <a:buSzPts val="3500"/>
              <a:buFont typeface="Be Vietnam Pro SemiBold"/>
              <a:buNone/>
              <a:defRPr sz="3500">
                <a:solidFill>
                  <a:schemeClr val="dk1"/>
                </a:solidFill>
                <a:latin typeface="Be Vietnam Pro SemiBold"/>
                <a:ea typeface="Be Vietnam Pro SemiBold"/>
                <a:cs typeface="Be Vietnam Pro SemiBold"/>
                <a:sym typeface="Be Vietnam Pro SemiBold"/>
              </a:defRPr>
            </a:lvl3pPr>
            <a:lvl4pPr lvl="3" rtl="0">
              <a:spcBef>
                <a:spcPts val="0"/>
              </a:spcBef>
              <a:spcAft>
                <a:spcPts val="0"/>
              </a:spcAft>
              <a:buClr>
                <a:schemeClr val="dk1"/>
              </a:buClr>
              <a:buSzPts val="3500"/>
              <a:buFont typeface="Be Vietnam Pro SemiBold"/>
              <a:buNone/>
              <a:defRPr sz="3500">
                <a:solidFill>
                  <a:schemeClr val="dk1"/>
                </a:solidFill>
                <a:latin typeface="Be Vietnam Pro SemiBold"/>
                <a:ea typeface="Be Vietnam Pro SemiBold"/>
                <a:cs typeface="Be Vietnam Pro SemiBold"/>
                <a:sym typeface="Be Vietnam Pro SemiBold"/>
              </a:defRPr>
            </a:lvl4pPr>
            <a:lvl5pPr lvl="4" rtl="0">
              <a:spcBef>
                <a:spcPts val="0"/>
              </a:spcBef>
              <a:spcAft>
                <a:spcPts val="0"/>
              </a:spcAft>
              <a:buClr>
                <a:schemeClr val="dk1"/>
              </a:buClr>
              <a:buSzPts val="3500"/>
              <a:buFont typeface="Be Vietnam Pro SemiBold"/>
              <a:buNone/>
              <a:defRPr sz="3500">
                <a:solidFill>
                  <a:schemeClr val="dk1"/>
                </a:solidFill>
                <a:latin typeface="Be Vietnam Pro SemiBold"/>
                <a:ea typeface="Be Vietnam Pro SemiBold"/>
                <a:cs typeface="Be Vietnam Pro SemiBold"/>
                <a:sym typeface="Be Vietnam Pro SemiBold"/>
              </a:defRPr>
            </a:lvl5pPr>
            <a:lvl6pPr lvl="5" rtl="0">
              <a:spcBef>
                <a:spcPts val="0"/>
              </a:spcBef>
              <a:spcAft>
                <a:spcPts val="0"/>
              </a:spcAft>
              <a:buClr>
                <a:schemeClr val="dk1"/>
              </a:buClr>
              <a:buSzPts val="3500"/>
              <a:buFont typeface="Be Vietnam Pro SemiBold"/>
              <a:buNone/>
              <a:defRPr sz="3500">
                <a:solidFill>
                  <a:schemeClr val="dk1"/>
                </a:solidFill>
                <a:latin typeface="Be Vietnam Pro SemiBold"/>
                <a:ea typeface="Be Vietnam Pro SemiBold"/>
                <a:cs typeface="Be Vietnam Pro SemiBold"/>
                <a:sym typeface="Be Vietnam Pro SemiBold"/>
              </a:defRPr>
            </a:lvl6pPr>
            <a:lvl7pPr lvl="6" rtl="0">
              <a:spcBef>
                <a:spcPts val="0"/>
              </a:spcBef>
              <a:spcAft>
                <a:spcPts val="0"/>
              </a:spcAft>
              <a:buClr>
                <a:schemeClr val="dk1"/>
              </a:buClr>
              <a:buSzPts val="3500"/>
              <a:buFont typeface="Be Vietnam Pro SemiBold"/>
              <a:buNone/>
              <a:defRPr sz="3500">
                <a:solidFill>
                  <a:schemeClr val="dk1"/>
                </a:solidFill>
                <a:latin typeface="Be Vietnam Pro SemiBold"/>
                <a:ea typeface="Be Vietnam Pro SemiBold"/>
                <a:cs typeface="Be Vietnam Pro SemiBold"/>
                <a:sym typeface="Be Vietnam Pro SemiBold"/>
              </a:defRPr>
            </a:lvl7pPr>
            <a:lvl8pPr lvl="7" rtl="0">
              <a:spcBef>
                <a:spcPts val="0"/>
              </a:spcBef>
              <a:spcAft>
                <a:spcPts val="0"/>
              </a:spcAft>
              <a:buClr>
                <a:schemeClr val="dk1"/>
              </a:buClr>
              <a:buSzPts val="3500"/>
              <a:buFont typeface="Be Vietnam Pro SemiBold"/>
              <a:buNone/>
              <a:defRPr sz="3500">
                <a:solidFill>
                  <a:schemeClr val="dk1"/>
                </a:solidFill>
                <a:latin typeface="Be Vietnam Pro SemiBold"/>
                <a:ea typeface="Be Vietnam Pro SemiBold"/>
                <a:cs typeface="Be Vietnam Pro SemiBold"/>
                <a:sym typeface="Be Vietnam Pro SemiBold"/>
              </a:defRPr>
            </a:lvl8pPr>
            <a:lvl9pPr lvl="8" rtl="0">
              <a:spcBef>
                <a:spcPts val="0"/>
              </a:spcBef>
              <a:spcAft>
                <a:spcPts val="0"/>
              </a:spcAft>
              <a:buClr>
                <a:schemeClr val="dk1"/>
              </a:buClr>
              <a:buSzPts val="3500"/>
              <a:buFont typeface="Be Vietnam Pro SemiBold"/>
              <a:buNone/>
              <a:defRPr sz="3500">
                <a:solidFill>
                  <a:schemeClr val="dk1"/>
                </a:solidFill>
                <a:latin typeface="Be Vietnam Pro SemiBold"/>
                <a:ea typeface="Be Vietnam Pro SemiBold"/>
                <a:cs typeface="Be Vietnam Pro SemiBold"/>
                <a:sym typeface="Be Vietnam Pro SemiBold"/>
              </a:defRPr>
            </a:lvl9pPr>
          </a:lstStyle>
          <a:p>
            <a:endParaRPr/>
          </a:p>
        </p:txBody>
      </p:sp>
      <p:sp>
        <p:nvSpPr>
          <p:cNvPr id="7" name="Google Shape;7;p1"/>
          <p:cNvSpPr txBox="1">
            <a:spLocks noGrp="1"/>
          </p:cNvSpPr>
          <p:nvPr>
            <p:ph type="body" idx="1"/>
          </p:nvPr>
        </p:nvSpPr>
        <p:spPr>
          <a:xfrm>
            <a:off x="715100" y="1152475"/>
            <a:ext cx="7713900" cy="3416400"/>
          </a:xfrm>
          <a:prstGeom prst="rect">
            <a:avLst/>
          </a:prstGeom>
          <a:noFill/>
          <a:ln>
            <a:noFill/>
          </a:ln>
        </p:spPr>
        <p:txBody>
          <a:bodyPr spcFirstLastPara="1" wrap="square" lIns="91425" tIns="91425" rIns="91425" bIns="91425" anchor="t" anchorCtr="0">
            <a:noAutofit/>
          </a:bodyPr>
          <a:lstStyle>
            <a:lvl1pPr marL="457200" lvl="0"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1pPr>
            <a:lvl2pPr marL="914400" lvl="1"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2pPr>
            <a:lvl3pPr marL="1371600" lvl="2"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3pPr>
            <a:lvl4pPr marL="1828800" lvl="3"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4pPr>
            <a:lvl5pPr marL="2286000" lvl="4"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5pPr>
            <a:lvl6pPr marL="2743200" lvl="5"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6pPr>
            <a:lvl7pPr marL="3200400" lvl="6"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7pPr>
            <a:lvl8pPr marL="3657600" lvl="7"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8pPr>
            <a:lvl9pPr marL="4114800" lvl="8" indent="-304800">
              <a:lnSpc>
                <a:spcPct val="100000"/>
              </a:lnSpc>
              <a:spcBef>
                <a:spcPts val="0"/>
              </a:spcBef>
              <a:spcAft>
                <a:spcPts val="0"/>
              </a:spcAft>
              <a:buClr>
                <a:schemeClr val="dk1"/>
              </a:buClr>
              <a:buSzPts val="1200"/>
              <a:buFont typeface="Lato"/>
              <a:buChar char="■"/>
              <a:defRPr sz="1200">
                <a:solidFill>
                  <a:schemeClr val="dk1"/>
                </a:solidFill>
                <a:latin typeface="Lato"/>
                <a:ea typeface="Lato"/>
                <a:cs typeface="Lato"/>
                <a:sym typeface="Lato"/>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52" r:id="rId2"/>
    <p:sldLayoutId id="2147483654" r:id="rId3"/>
    <p:sldLayoutId id="2147483655" r:id="rId4"/>
    <p:sldLayoutId id="2147483656" r:id="rId5"/>
    <p:sldLayoutId id="2147483657" r:id="rId6"/>
    <p:sldLayoutId id="2147483658" r:id="rId7"/>
    <p:sldLayoutId id="2147483661" r:id="rId8"/>
    <p:sldLayoutId id="2147483663" r:id="rId9"/>
    <p:sldLayoutId id="2147483664" r:id="rId10"/>
    <p:sldLayoutId id="2147483665" r:id="rId11"/>
    <p:sldLayoutId id="2147483668" r:id="rId12"/>
    <p:sldLayoutId id="2147483669" r:id="rId13"/>
    <p:sldLayoutId id="2147483674" r:id="rId14"/>
    <p:sldLayoutId id="2147483675" r:id="rId15"/>
    <p:sldLayoutId id="2147483679" r:id="rId16"/>
    <p:sldLayoutId id="2147483680" r:id="rId17"/>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fif"/><Relationship Id="rId2" Type="http://schemas.openxmlformats.org/officeDocument/2006/relationships/notesSlide" Target="../notesSlides/notesSlide1.xml"/><Relationship Id="rId1" Type="http://schemas.openxmlformats.org/officeDocument/2006/relationships/slideLayout" Target="../slideLayouts/slideLayout1.xml"/><Relationship Id="rId4" Type="http://schemas.openxmlformats.org/officeDocument/2006/relationships/image" Target="../media/image2.jfif"/></Relationships>
</file>

<file path=ppt/slides/_rels/slide10.xml.rels><?xml version="1.0" encoding="UTF-8" standalone="yes"?>
<Relationships xmlns="http://schemas.openxmlformats.org/package/2006/relationships"><Relationship Id="rId3" Type="http://schemas.openxmlformats.org/officeDocument/2006/relationships/image" Target="../media/image30.png"/><Relationship Id="rId2" Type="http://schemas.openxmlformats.org/officeDocument/2006/relationships/notesSlide" Target="../notesSlides/notesSlide10.xml"/><Relationship Id="rId1" Type="http://schemas.openxmlformats.org/officeDocument/2006/relationships/slideLayout" Target="../slideLayouts/slideLayout15.xml"/><Relationship Id="rId4" Type="http://schemas.openxmlformats.org/officeDocument/2006/relationships/image" Target="../media/image31.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35.jpeg"/><Relationship Id="rId2" Type="http://schemas.openxmlformats.org/officeDocument/2006/relationships/image" Target="../media/image34.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36.jpe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2" Type="http://schemas.openxmlformats.org/officeDocument/2006/relationships/image" Target="../media/image37.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38.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39.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3" Type="http://schemas.openxmlformats.org/officeDocument/2006/relationships/hyperlink" Target="http://msdn.microsoft.com/en-us/library/system.net.sockets.socket.aspx" TargetMode="External"/><Relationship Id="rId2" Type="http://schemas.openxmlformats.org/officeDocument/2006/relationships/hyperlink" Target="http://msdn.microsoft.com/en-us/library/system.net.sockets.tcplistener.aspx" TargetMode="Externa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2" Type="http://schemas.openxmlformats.org/officeDocument/2006/relationships/hyperlink" Target="http://msdn.microsoft.com/en-us/library/system.net.sockets.tcpclient.aspx" TargetMode="Externa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notesSlide" Target="../notesSlides/notesSlide11.xml"/><Relationship Id="rId1" Type="http://schemas.openxmlformats.org/officeDocument/2006/relationships/slideLayout" Target="../slideLayouts/slideLayout16.xml"/><Relationship Id="rId6" Type="http://schemas.openxmlformats.org/officeDocument/2006/relationships/image" Target="../media/image43.png"/><Relationship Id="rId5" Type="http://schemas.openxmlformats.org/officeDocument/2006/relationships/image" Target="../media/image42.png"/><Relationship Id="rId4" Type="http://schemas.openxmlformats.org/officeDocument/2006/relationships/image" Target="../media/image41.svg"/></Relationships>
</file>

<file path=ppt/slides/_rels/slide22.xml.rels><?xml version="1.0" encoding="UTF-8" standalone="yes"?>
<Relationships xmlns="http://schemas.openxmlformats.org/package/2006/relationships"><Relationship Id="rId8" Type="http://schemas.openxmlformats.org/officeDocument/2006/relationships/image" Target="../media/image45.png"/><Relationship Id="rId3" Type="http://schemas.openxmlformats.org/officeDocument/2006/relationships/image" Target="../media/image40.png"/><Relationship Id="rId7" Type="http://schemas.openxmlformats.org/officeDocument/2006/relationships/image" Target="../media/image37.png"/><Relationship Id="rId2" Type="http://schemas.openxmlformats.org/officeDocument/2006/relationships/notesSlide" Target="../notesSlides/notesSlide12.xml"/><Relationship Id="rId1" Type="http://schemas.openxmlformats.org/officeDocument/2006/relationships/slideLayout" Target="../slideLayouts/slideLayout16.xml"/><Relationship Id="rId6" Type="http://schemas.openxmlformats.org/officeDocument/2006/relationships/image" Target="../media/image44.png"/><Relationship Id="rId5" Type="http://schemas.openxmlformats.org/officeDocument/2006/relationships/image" Target="../media/image42.png"/><Relationship Id="rId4" Type="http://schemas.openxmlformats.org/officeDocument/2006/relationships/image" Target="../media/image41.svg"/></Relationships>
</file>

<file path=ppt/slides/_rels/slide23.xml.rels><?xml version="1.0" encoding="UTF-8" standalone="yes"?>
<Relationships xmlns="http://schemas.openxmlformats.org/package/2006/relationships"><Relationship Id="rId8" Type="http://schemas.openxmlformats.org/officeDocument/2006/relationships/image" Target="../media/image49.png"/><Relationship Id="rId13" Type="http://schemas.openxmlformats.org/officeDocument/2006/relationships/image" Target="../media/image53.svg"/><Relationship Id="rId3" Type="http://schemas.openxmlformats.org/officeDocument/2006/relationships/image" Target="../media/image40.png"/><Relationship Id="rId7" Type="http://schemas.openxmlformats.org/officeDocument/2006/relationships/image" Target="../media/image48.png"/><Relationship Id="rId12" Type="http://schemas.openxmlformats.org/officeDocument/2006/relationships/image" Target="../media/image52.png"/><Relationship Id="rId2" Type="http://schemas.openxmlformats.org/officeDocument/2006/relationships/notesSlide" Target="../notesSlides/notesSlide13.xml"/><Relationship Id="rId1" Type="http://schemas.openxmlformats.org/officeDocument/2006/relationships/slideLayout" Target="../slideLayouts/slideLayout17.xml"/><Relationship Id="rId6" Type="http://schemas.openxmlformats.org/officeDocument/2006/relationships/image" Target="../media/image47.png"/><Relationship Id="rId11" Type="http://schemas.openxmlformats.org/officeDocument/2006/relationships/image" Target="../media/image24.png"/><Relationship Id="rId5" Type="http://schemas.openxmlformats.org/officeDocument/2006/relationships/image" Target="../media/image46.png"/><Relationship Id="rId10" Type="http://schemas.openxmlformats.org/officeDocument/2006/relationships/image" Target="../media/image51.png"/><Relationship Id="rId4" Type="http://schemas.openxmlformats.org/officeDocument/2006/relationships/image" Target="../media/image41.svg"/><Relationship Id="rId9" Type="http://schemas.openxmlformats.org/officeDocument/2006/relationships/image" Target="../media/image50.png"/></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9.xml"/><Relationship Id="rId4" Type="http://schemas.openxmlformats.org/officeDocument/2006/relationships/image" Target="../media/image4.jpg"/></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0.xml"/></Relationships>
</file>

<file path=ppt/slides/_rels/slide5.xml.rels><?xml version="1.0" encoding="UTF-8" standalone="yes"?>
<Relationships xmlns="http://schemas.openxmlformats.org/package/2006/relationships"><Relationship Id="rId3" Type="http://schemas.openxmlformats.org/officeDocument/2006/relationships/image" Target="../media/image5.png"/><Relationship Id="rId7"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8.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11.xml"/><Relationship Id="rId5" Type="http://schemas.openxmlformats.org/officeDocument/2006/relationships/image" Target="../media/image12.png"/><Relationship Id="rId4" Type="http://schemas.openxmlformats.org/officeDocument/2006/relationships/image" Target="../media/image11.png"/></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6.xml"/><Relationship Id="rId4" Type="http://schemas.openxmlformats.org/officeDocument/2006/relationships/image" Target="../media/image14.png"/></Relationships>
</file>

<file path=ppt/slides/_rels/slide8.xml.rels><?xml version="1.0" encoding="UTF-8" standalone="yes"?>
<Relationships xmlns="http://schemas.openxmlformats.org/package/2006/relationships"><Relationship Id="rId8" Type="http://schemas.openxmlformats.org/officeDocument/2006/relationships/image" Target="../media/image20.svg"/><Relationship Id="rId13" Type="http://schemas.openxmlformats.org/officeDocument/2006/relationships/image" Target="../media/image25.png"/><Relationship Id="rId3" Type="http://schemas.openxmlformats.org/officeDocument/2006/relationships/image" Target="../media/image15.png"/><Relationship Id="rId7" Type="http://schemas.openxmlformats.org/officeDocument/2006/relationships/image" Target="../media/image19.png"/><Relationship Id="rId12" Type="http://schemas.openxmlformats.org/officeDocument/2006/relationships/image" Target="../media/image24.png"/><Relationship Id="rId2" Type="http://schemas.openxmlformats.org/officeDocument/2006/relationships/notesSlide" Target="../notesSlides/notesSlide8.xml"/><Relationship Id="rId1" Type="http://schemas.openxmlformats.org/officeDocument/2006/relationships/slideLayout" Target="../slideLayouts/slideLayout14.xml"/><Relationship Id="rId6" Type="http://schemas.openxmlformats.org/officeDocument/2006/relationships/image" Target="../media/image18.svg"/><Relationship Id="rId11" Type="http://schemas.openxmlformats.org/officeDocument/2006/relationships/image" Target="../media/image23.svg"/><Relationship Id="rId5" Type="http://schemas.openxmlformats.org/officeDocument/2006/relationships/image" Target="../media/image17.png"/><Relationship Id="rId10" Type="http://schemas.openxmlformats.org/officeDocument/2006/relationships/image" Target="../media/image22.png"/><Relationship Id="rId4" Type="http://schemas.openxmlformats.org/officeDocument/2006/relationships/image" Target="../media/image16.svg"/><Relationship Id="rId9" Type="http://schemas.openxmlformats.org/officeDocument/2006/relationships/image" Target="../media/image21.png"/></Relationships>
</file>

<file path=ppt/slides/_rels/slide9.xml.rels><?xml version="1.0" encoding="UTF-8" standalone="yes"?>
<Relationships xmlns="http://schemas.openxmlformats.org/package/2006/relationships"><Relationship Id="rId8" Type="http://schemas.openxmlformats.org/officeDocument/2006/relationships/image" Target="../media/image21.png"/><Relationship Id="rId3" Type="http://schemas.openxmlformats.org/officeDocument/2006/relationships/image" Target="../media/image26.png"/><Relationship Id="rId7" Type="http://schemas.openxmlformats.org/officeDocument/2006/relationships/image" Target="../media/image28.svg"/><Relationship Id="rId2" Type="http://schemas.openxmlformats.org/officeDocument/2006/relationships/notesSlide" Target="../notesSlides/notesSlide9.xml"/><Relationship Id="rId1" Type="http://schemas.openxmlformats.org/officeDocument/2006/relationships/slideLayout" Target="../slideLayouts/slideLayout15.xml"/><Relationship Id="rId6" Type="http://schemas.openxmlformats.org/officeDocument/2006/relationships/image" Target="../media/image17.png"/><Relationship Id="rId5" Type="http://schemas.openxmlformats.org/officeDocument/2006/relationships/image" Target="../media/image24.png"/><Relationship Id="rId10" Type="http://schemas.openxmlformats.org/officeDocument/2006/relationships/image" Target="../media/image29.svg"/><Relationship Id="rId4" Type="http://schemas.openxmlformats.org/officeDocument/2006/relationships/image" Target="../media/image27.svg"/><Relationship Id="rId9" Type="http://schemas.openxmlformats.org/officeDocument/2006/relationships/image" Target="../media/image22.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176"/>
        <p:cNvGrpSpPr/>
        <p:nvPr/>
      </p:nvGrpSpPr>
      <p:grpSpPr>
        <a:xfrm>
          <a:off x="0" y="0"/>
          <a:ext cx="0" cy="0"/>
          <a:chOff x="0" y="0"/>
          <a:chExt cx="0" cy="0"/>
        </a:xfrm>
      </p:grpSpPr>
      <p:sp>
        <p:nvSpPr>
          <p:cNvPr id="9" name="TextBox 8">
            <a:extLst>
              <a:ext uri="{FF2B5EF4-FFF2-40B4-BE49-F238E27FC236}">
                <a16:creationId xmlns:a16="http://schemas.microsoft.com/office/drawing/2014/main" id="{FA02C996-EBCC-43AD-A4F3-0AD860A151FD}"/>
              </a:ext>
            </a:extLst>
          </p:cNvPr>
          <p:cNvSpPr txBox="1"/>
          <p:nvPr/>
        </p:nvSpPr>
        <p:spPr>
          <a:xfrm>
            <a:off x="122937" y="2624563"/>
            <a:ext cx="8919429" cy="461665"/>
          </a:xfrm>
          <a:prstGeom prst="rect">
            <a:avLst/>
          </a:prstGeom>
          <a:noFill/>
        </p:spPr>
        <p:txBody>
          <a:bodyPr wrap="none" rtlCol="0">
            <a:spAutoFit/>
          </a:bodyPr>
          <a:lstStyle/>
          <a:p>
            <a:r>
              <a:rPr lang="en-US" sz="2400" b="1">
                <a:latin typeface="Times New Roman" panose="02020603050405020304" pitchFamily="18" charset="0"/>
                <a:cs typeface="Times New Roman" panose="02020603050405020304" pitchFamily="18" charset="0"/>
              </a:rPr>
              <a:t>Đề tài: Robot phát thuốc trong bệnh viện sử dụng lidar dẫn hướng</a:t>
            </a:r>
            <a:endParaRPr lang="en-AU" sz="2400" b="1"/>
          </a:p>
        </p:txBody>
      </p:sp>
      <p:pic>
        <p:nvPicPr>
          <p:cNvPr id="10" name="Picture 9">
            <a:extLst>
              <a:ext uri="{FF2B5EF4-FFF2-40B4-BE49-F238E27FC236}">
                <a16:creationId xmlns:a16="http://schemas.microsoft.com/office/drawing/2014/main" id="{5586177B-0C4A-44D9-8C22-8CD5A7ED799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22937" y="127025"/>
            <a:ext cx="1337665" cy="1320775"/>
          </a:xfrm>
          <a:prstGeom prst="rect">
            <a:avLst/>
          </a:prstGeom>
        </p:spPr>
      </p:pic>
      <p:pic>
        <p:nvPicPr>
          <p:cNvPr id="11" name="Picture 10">
            <a:extLst>
              <a:ext uri="{FF2B5EF4-FFF2-40B4-BE49-F238E27FC236}">
                <a16:creationId xmlns:a16="http://schemas.microsoft.com/office/drawing/2014/main" id="{5CF3B203-B53B-4A35-8B03-792DDED244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434185" y="36916"/>
            <a:ext cx="1697358" cy="1410884"/>
          </a:xfrm>
          <a:prstGeom prst="rect">
            <a:avLst/>
          </a:prstGeom>
        </p:spPr>
      </p:pic>
      <p:grpSp>
        <p:nvGrpSpPr>
          <p:cNvPr id="12" name="Group 11">
            <a:extLst>
              <a:ext uri="{FF2B5EF4-FFF2-40B4-BE49-F238E27FC236}">
                <a16:creationId xmlns:a16="http://schemas.microsoft.com/office/drawing/2014/main" id="{8797799F-72C8-4C01-924A-2E18699A5DA5}"/>
              </a:ext>
            </a:extLst>
          </p:cNvPr>
          <p:cNvGrpSpPr/>
          <p:nvPr/>
        </p:nvGrpSpPr>
        <p:grpSpPr>
          <a:xfrm>
            <a:off x="6779679" y="4589689"/>
            <a:ext cx="4937039" cy="414319"/>
            <a:chOff x="6574153" y="4575480"/>
            <a:chExt cx="4937039" cy="414319"/>
          </a:xfrm>
        </p:grpSpPr>
        <p:sp>
          <p:nvSpPr>
            <p:cNvPr id="13" name="TextBox 12">
              <a:extLst>
                <a:ext uri="{FF2B5EF4-FFF2-40B4-BE49-F238E27FC236}">
                  <a16:creationId xmlns:a16="http://schemas.microsoft.com/office/drawing/2014/main" id="{9E2AC748-217D-4508-B7DC-32B22E0E2156}"/>
                </a:ext>
              </a:extLst>
            </p:cNvPr>
            <p:cNvSpPr txBox="1"/>
            <p:nvPr/>
          </p:nvSpPr>
          <p:spPr>
            <a:xfrm>
              <a:off x="6574153" y="4589689"/>
              <a:ext cx="184731" cy="400110"/>
            </a:xfrm>
            <a:prstGeom prst="rect">
              <a:avLst/>
            </a:prstGeom>
            <a:noFill/>
          </p:spPr>
          <p:txBody>
            <a:bodyPr wrap="none" rtlCol="0">
              <a:spAutoFit/>
            </a:bodyPr>
            <a:lstStyle/>
            <a:p>
              <a:endParaRPr lang="en-US" sz="2000">
                <a:latin typeface="Times New Roman" panose="02020603050405020304" pitchFamily="18" charset="0"/>
                <a:cs typeface="Times New Roman" panose="02020603050405020304" pitchFamily="18" charset="0"/>
              </a:endParaRPr>
            </a:p>
          </p:txBody>
        </p:sp>
        <p:sp>
          <p:nvSpPr>
            <p:cNvPr id="14" name="TextBox 13">
              <a:extLst>
                <a:ext uri="{FF2B5EF4-FFF2-40B4-BE49-F238E27FC236}">
                  <a16:creationId xmlns:a16="http://schemas.microsoft.com/office/drawing/2014/main" id="{73DFA1A0-D73A-4F9A-BEFF-140FAA88DE55}"/>
                </a:ext>
              </a:extLst>
            </p:cNvPr>
            <p:cNvSpPr txBox="1"/>
            <p:nvPr/>
          </p:nvSpPr>
          <p:spPr>
            <a:xfrm>
              <a:off x="8514619" y="4575480"/>
              <a:ext cx="2996573" cy="400110"/>
            </a:xfrm>
            <a:prstGeom prst="rect">
              <a:avLst/>
            </a:prstGeom>
            <a:noFill/>
          </p:spPr>
          <p:txBody>
            <a:bodyPr wrap="square" rtlCol="0">
              <a:spAutoFit/>
            </a:bodyPr>
            <a:lstStyle/>
            <a:p>
              <a:endParaRPr lang="en-AU" sz="2000">
                <a:latin typeface="Times New Roman" panose="02020603050405020304" pitchFamily="18" charset="0"/>
                <a:cs typeface="Times New Roman" panose="02020603050405020304" pitchFamily="18" charset="0"/>
              </a:endParaRPr>
            </a:p>
          </p:txBody>
        </p:sp>
      </p:grpSp>
      <p:grpSp>
        <p:nvGrpSpPr>
          <p:cNvPr id="15" name="Group 14">
            <a:extLst>
              <a:ext uri="{FF2B5EF4-FFF2-40B4-BE49-F238E27FC236}">
                <a16:creationId xmlns:a16="http://schemas.microsoft.com/office/drawing/2014/main" id="{30FF88D5-505C-4D59-9179-BEAF71CEADCB}"/>
              </a:ext>
            </a:extLst>
          </p:cNvPr>
          <p:cNvGrpSpPr/>
          <p:nvPr/>
        </p:nvGrpSpPr>
        <p:grpSpPr>
          <a:xfrm>
            <a:off x="276769" y="4583487"/>
            <a:ext cx="5386805" cy="406312"/>
            <a:chOff x="276769" y="4583487"/>
            <a:chExt cx="5386805" cy="406312"/>
          </a:xfrm>
        </p:grpSpPr>
        <p:sp>
          <p:nvSpPr>
            <p:cNvPr id="16" name="TextBox 15">
              <a:extLst>
                <a:ext uri="{FF2B5EF4-FFF2-40B4-BE49-F238E27FC236}">
                  <a16:creationId xmlns:a16="http://schemas.microsoft.com/office/drawing/2014/main" id="{A7F56F59-ECC1-47F5-98EF-11384723488C}"/>
                </a:ext>
              </a:extLst>
            </p:cNvPr>
            <p:cNvSpPr txBox="1"/>
            <p:nvPr/>
          </p:nvSpPr>
          <p:spPr>
            <a:xfrm>
              <a:off x="276769" y="4589689"/>
              <a:ext cx="2663281" cy="400110"/>
            </a:xfrm>
            <a:prstGeom prst="rect">
              <a:avLst/>
            </a:prstGeom>
            <a:noFill/>
          </p:spPr>
          <p:txBody>
            <a:bodyPr wrap="square" rtlCol="0">
              <a:spAutoFit/>
            </a:bodyPr>
            <a:lstStyle/>
            <a:p>
              <a:endParaRPr lang="en-US" sz="2000">
                <a:latin typeface="Times New Roman" panose="02020603050405020304" pitchFamily="18" charset="0"/>
                <a:cs typeface="Times New Roman" panose="02020603050405020304" pitchFamily="18" charset="0"/>
              </a:endParaRPr>
            </a:p>
          </p:txBody>
        </p:sp>
        <p:sp>
          <p:nvSpPr>
            <p:cNvPr id="17" name="TextBox 16">
              <a:extLst>
                <a:ext uri="{FF2B5EF4-FFF2-40B4-BE49-F238E27FC236}">
                  <a16:creationId xmlns:a16="http://schemas.microsoft.com/office/drawing/2014/main" id="{86B217A1-14A4-4DDD-813A-604D9D1D53DB}"/>
                </a:ext>
              </a:extLst>
            </p:cNvPr>
            <p:cNvSpPr txBox="1"/>
            <p:nvPr/>
          </p:nvSpPr>
          <p:spPr>
            <a:xfrm>
              <a:off x="2667000" y="4583487"/>
              <a:ext cx="2996574" cy="400110"/>
            </a:xfrm>
            <a:prstGeom prst="rect">
              <a:avLst/>
            </a:prstGeom>
            <a:noFill/>
          </p:spPr>
          <p:txBody>
            <a:bodyPr wrap="square" rtlCol="0">
              <a:spAutoFit/>
            </a:bodyPr>
            <a:lstStyle/>
            <a:p>
              <a:endParaRPr lang="en-AU" sz="2000">
                <a:latin typeface="Times New Roman" panose="02020603050405020304" pitchFamily="18" charset="0"/>
                <a:cs typeface="Times New Roman" panose="02020603050405020304" pitchFamily="18" charset="0"/>
              </a:endParaRPr>
            </a:p>
          </p:txBody>
        </p:sp>
      </p:grpSp>
      <p:sp>
        <p:nvSpPr>
          <p:cNvPr id="18" name="TextBox 17">
            <a:extLst>
              <a:ext uri="{FF2B5EF4-FFF2-40B4-BE49-F238E27FC236}">
                <a16:creationId xmlns:a16="http://schemas.microsoft.com/office/drawing/2014/main" id="{F9FA4906-BEB9-43AD-B5F4-66FC0A2AA4DD}"/>
              </a:ext>
            </a:extLst>
          </p:cNvPr>
          <p:cNvSpPr txBox="1"/>
          <p:nvPr/>
        </p:nvSpPr>
        <p:spPr>
          <a:xfrm>
            <a:off x="2637711" y="127025"/>
            <a:ext cx="3624710" cy="954107"/>
          </a:xfrm>
          <a:prstGeom prst="rect">
            <a:avLst/>
          </a:prstGeom>
          <a:noFill/>
        </p:spPr>
        <p:txBody>
          <a:bodyPr wrap="none" rtlCol="0">
            <a:spAutoFit/>
          </a:bodyPr>
          <a:lstStyle/>
          <a:p>
            <a:pPr algn="ctr"/>
            <a:r>
              <a:rPr lang="en-US" sz="2800" b="1">
                <a:latin typeface="Times New Roman" panose="02020603050405020304" pitchFamily="18" charset="0"/>
                <a:cs typeface="Times New Roman" panose="02020603050405020304" pitchFamily="18" charset="0"/>
              </a:rPr>
              <a:t>ĐẠI HỌC THỦY LỢI</a:t>
            </a:r>
          </a:p>
          <a:p>
            <a:pPr algn="ctr"/>
            <a:r>
              <a:rPr lang="en-US" sz="2800" b="1">
                <a:latin typeface="Times New Roman" panose="02020603050405020304" pitchFamily="18" charset="0"/>
                <a:cs typeface="Times New Roman" panose="02020603050405020304" pitchFamily="18" charset="0"/>
              </a:rPr>
              <a:t>KHOA CƠ KHÍ </a:t>
            </a:r>
            <a:endParaRPr lang="en-AU" sz="2800" b="1"/>
          </a:p>
        </p:txBody>
      </p:sp>
      <p:sp>
        <p:nvSpPr>
          <p:cNvPr id="19" name="TextBox 18">
            <a:extLst>
              <a:ext uri="{FF2B5EF4-FFF2-40B4-BE49-F238E27FC236}">
                <a16:creationId xmlns:a16="http://schemas.microsoft.com/office/drawing/2014/main" id="{B3886816-F44A-40DB-AF73-D6005473F7F7}"/>
              </a:ext>
            </a:extLst>
          </p:cNvPr>
          <p:cNvSpPr txBox="1"/>
          <p:nvPr/>
        </p:nvSpPr>
        <p:spPr>
          <a:xfrm>
            <a:off x="2862900" y="1622015"/>
            <a:ext cx="3174331" cy="461665"/>
          </a:xfrm>
          <a:prstGeom prst="rect">
            <a:avLst/>
          </a:prstGeom>
          <a:noFill/>
        </p:spPr>
        <p:txBody>
          <a:bodyPr wrap="none" rtlCol="0">
            <a:spAutoFit/>
          </a:bodyPr>
          <a:lstStyle/>
          <a:p>
            <a:pPr algn="ctr"/>
            <a:r>
              <a:rPr lang="en-US" sz="2400" b="1">
                <a:latin typeface="Times New Roman" panose="02020603050405020304" pitchFamily="18" charset="0"/>
                <a:cs typeface="Times New Roman" panose="02020603050405020304" pitchFamily="18" charset="0"/>
              </a:rPr>
              <a:t>ĐỒ ÁN TỐT NGHIỆP</a:t>
            </a:r>
            <a:endParaRPr lang="en-AU" sz="2400" b="1"/>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pic>
        <p:nvPicPr>
          <p:cNvPr id="2" name="Picture 1">
            <a:extLst>
              <a:ext uri="{FF2B5EF4-FFF2-40B4-BE49-F238E27FC236}">
                <a16:creationId xmlns:a16="http://schemas.microsoft.com/office/drawing/2014/main" id="{F7F93816-B3A5-46CD-90DB-A163BE13EC0D}"/>
              </a:ext>
            </a:extLst>
          </p:cNvPr>
          <p:cNvPicPr>
            <a:picLocks noChangeAspect="1"/>
          </p:cNvPicPr>
          <p:nvPr/>
        </p:nvPicPr>
        <p:blipFill rotWithShape="1">
          <a:blip r:embed="rId3"/>
          <a:srcRect b="4414"/>
          <a:stretch/>
        </p:blipFill>
        <p:spPr>
          <a:xfrm>
            <a:off x="5907074" y="798525"/>
            <a:ext cx="2239464" cy="4003650"/>
          </a:xfrm>
          <a:prstGeom prst="rect">
            <a:avLst/>
          </a:prstGeom>
        </p:spPr>
      </p:pic>
      <p:pic>
        <p:nvPicPr>
          <p:cNvPr id="3" name="Picture 2">
            <a:extLst>
              <a:ext uri="{FF2B5EF4-FFF2-40B4-BE49-F238E27FC236}">
                <a16:creationId xmlns:a16="http://schemas.microsoft.com/office/drawing/2014/main" id="{DD787089-2B3D-46BC-9506-F5A48CB3E526}"/>
              </a:ext>
            </a:extLst>
          </p:cNvPr>
          <p:cNvPicPr>
            <a:picLocks noChangeAspect="1"/>
          </p:cNvPicPr>
          <p:nvPr/>
        </p:nvPicPr>
        <p:blipFill>
          <a:blip r:embed="rId4"/>
          <a:stretch>
            <a:fillRect/>
          </a:stretch>
        </p:blipFill>
        <p:spPr>
          <a:xfrm>
            <a:off x="182454" y="1425480"/>
            <a:ext cx="5600554" cy="3376695"/>
          </a:xfrm>
          <a:prstGeom prst="rect">
            <a:avLst/>
          </a:prstGeom>
        </p:spPr>
      </p:pic>
      <p:graphicFrame>
        <p:nvGraphicFramePr>
          <p:cNvPr id="6" name="Table 5">
            <a:extLst>
              <a:ext uri="{FF2B5EF4-FFF2-40B4-BE49-F238E27FC236}">
                <a16:creationId xmlns:a16="http://schemas.microsoft.com/office/drawing/2014/main" id="{D191BD21-10BE-476C-B3D4-397910BC520F}"/>
              </a:ext>
            </a:extLst>
          </p:cNvPr>
          <p:cNvGraphicFramePr>
            <a:graphicFrameLocks noGrp="1"/>
          </p:cNvGraphicFramePr>
          <p:nvPr>
            <p:extLst>
              <p:ext uri="{D42A27DB-BD31-4B8C-83A1-F6EECF244321}">
                <p14:modId xmlns:p14="http://schemas.microsoft.com/office/powerpoint/2010/main" val="1186824483"/>
              </p:ext>
            </p:extLst>
          </p:nvPr>
        </p:nvGraphicFramePr>
        <p:xfrm>
          <a:off x="0" y="341325"/>
          <a:ext cx="9144000" cy="457200"/>
        </p:xfrm>
        <a:graphic>
          <a:graphicData uri="http://schemas.openxmlformats.org/drawingml/2006/table">
            <a:tbl>
              <a:tblPr firstRow="1" bandRow="1">
                <a:tableStyleId>{2D5ABB26-0587-4C30-8999-92F81FD0307C}</a:tableStyleId>
              </a:tblPr>
              <a:tblGrid>
                <a:gridCol w="5760720">
                  <a:extLst>
                    <a:ext uri="{9D8B030D-6E8A-4147-A177-3AD203B41FA5}">
                      <a16:colId xmlns:a16="http://schemas.microsoft.com/office/drawing/2014/main" val="3818669959"/>
                    </a:ext>
                  </a:extLst>
                </a:gridCol>
                <a:gridCol w="3383280">
                  <a:extLst>
                    <a:ext uri="{9D8B030D-6E8A-4147-A177-3AD203B41FA5}">
                      <a16:colId xmlns:a16="http://schemas.microsoft.com/office/drawing/2014/main" val="3852870843"/>
                    </a:ext>
                  </a:extLst>
                </a:gridCol>
              </a:tblGrid>
              <a:tr h="354192">
                <a:tc>
                  <a:txBody>
                    <a:bodyPr/>
                    <a:lstStyle/>
                    <a:p>
                      <a:pPr marL="571500" indent="-571500">
                        <a:buFont typeface="+mj-lt"/>
                        <a:buAutoNum type="romanUcPeriod" startAt="3"/>
                      </a:pPr>
                      <a:r>
                        <a:rPr lang="en-US" sz="2400">
                          <a:solidFill>
                            <a:srgbClr val="000000"/>
                          </a:solidFill>
                          <a:latin typeface="Times New Roman" panose="02020603050405020304" pitchFamily="18" charset="0"/>
                          <a:cs typeface="Times New Roman" panose="02020603050405020304" pitchFamily="18" charset="0"/>
                        </a:rPr>
                        <a:t>Lập trình điều khiển hệ thống robot</a:t>
                      </a:r>
                      <a:endParaRPr lang="en-AU" sz="2400">
                        <a:solidFill>
                          <a:srgbClr val="000000"/>
                        </a:solidFill>
                        <a:latin typeface="Times New Roman" panose="02020603050405020304" pitchFamily="18" charset="0"/>
                        <a:cs typeface="Times New Roman" panose="02020603050405020304" pitchFamily="18" charset="0"/>
                      </a:endParaRPr>
                    </a:p>
                  </a:txBody>
                  <a:tcPr/>
                </a:tc>
                <a:tc>
                  <a:txBody>
                    <a:bodyPr/>
                    <a:lstStyle/>
                    <a:p>
                      <a:pPr algn="l"/>
                      <a:endParaRPr lang="vi-VN" sz="24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0313605"/>
                  </a:ext>
                </a:extLst>
              </a:tr>
            </a:tbl>
          </a:graphicData>
        </a:graphic>
      </p:graphicFrame>
      <p:sp>
        <p:nvSpPr>
          <p:cNvPr id="8" name="TextBox 7">
            <a:extLst>
              <a:ext uri="{FF2B5EF4-FFF2-40B4-BE49-F238E27FC236}">
                <a16:creationId xmlns:a16="http://schemas.microsoft.com/office/drawing/2014/main" id="{2DD0603F-88BF-4909-A05B-D8724ECAFAC6}"/>
              </a:ext>
            </a:extLst>
          </p:cNvPr>
          <p:cNvSpPr txBox="1"/>
          <p:nvPr/>
        </p:nvSpPr>
        <p:spPr>
          <a:xfrm>
            <a:off x="593933" y="798525"/>
            <a:ext cx="4572000"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3. </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Lưu đồ thuật toán</a:t>
            </a:r>
          </a:p>
        </p:txBody>
      </p:sp>
    </p:spTree>
    <p:extLst>
      <p:ext uri="{BB962C8B-B14F-4D97-AF65-F5344CB8AC3E}">
        <p14:creationId xmlns:p14="http://schemas.microsoft.com/office/powerpoint/2010/main" val="565667"/>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E7115C07-62A1-4B98-9B9F-D0AFC1F55E38}"/>
              </a:ext>
            </a:extLst>
          </p:cNvPr>
          <p:cNvSpPr txBox="1"/>
          <p:nvPr/>
        </p:nvSpPr>
        <p:spPr>
          <a:xfrm>
            <a:off x="4192947" y="3442118"/>
            <a:ext cx="1161108" cy="415498"/>
          </a:xfrm>
          <a:prstGeom prst="rect">
            <a:avLst/>
          </a:prstGeom>
          <a:noFill/>
        </p:spPr>
        <p:txBody>
          <a:bodyPr wrap="square" rtlCol="0">
            <a:spAutoFit/>
          </a:bodyPr>
          <a:lstStyle/>
          <a:p>
            <a:r>
              <a:rPr lang="en-US" sz="2100">
                <a:latin typeface="Times New Roman" panose="02020603050405020304" pitchFamily="18" charset="0"/>
                <a:cs typeface="Times New Roman" panose="02020603050405020304" pitchFamily="18" charset="0"/>
              </a:rPr>
              <a:t>MAP 2D</a:t>
            </a:r>
          </a:p>
        </p:txBody>
      </p:sp>
      <p:sp>
        <p:nvSpPr>
          <p:cNvPr id="5" name="TextBox 4">
            <a:extLst>
              <a:ext uri="{FF2B5EF4-FFF2-40B4-BE49-F238E27FC236}">
                <a16:creationId xmlns:a16="http://schemas.microsoft.com/office/drawing/2014/main" id="{BD461466-9BC1-4F4B-9FD0-D6529B0A6821}"/>
              </a:ext>
            </a:extLst>
          </p:cNvPr>
          <p:cNvSpPr txBox="1"/>
          <p:nvPr/>
        </p:nvSpPr>
        <p:spPr>
          <a:xfrm>
            <a:off x="4006188" y="2571750"/>
            <a:ext cx="1502876" cy="415498"/>
          </a:xfrm>
          <a:prstGeom prst="rect">
            <a:avLst/>
          </a:prstGeom>
          <a:noFill/>
        </p:spPr>
        <p:txBody>
          <a:bodyPr wrap="square" rtlCol="0">
            <a:spAutoFit/>
          </a:bodyPr>
          <a:lstStyle/>
          <a:p>
            <a:r>
              <a:rPr lang="en-US" sz="2100">
                <a:latin typeface="Times New Roman" panose="02020603050405020304" pitchFamily="18" charset="0"/>
                <a:cs typeface="Times New Roman" panose="02020603050405020304" pitchFamily="18" charset="0"/>
              </a:rPr>
              <a:t>Map Server</a:t>
            </a:r>
          </a:p>
        </p:txBody>
      </p:sp>
      <p:sp>
        <p:nvSpPr>
          <p:cNvPr id="6" name="TextBox 5">
            <a:extLst>
              <a:ext uri="{FF2B5EF4-FFF2-40B4-BE49-F238E27FC236}">
                <a16:creationId xmlns:a16="http://schemas.microsoft.com/office/drawing/2014/main" id="{926A4BE9-388B-4251-B979-A04001F60F91}"/>
              </a:ext>
            </a:extLst>
          </p:cNvPr>
          <p:cNvSpPr txBox="1"/>
          <p:nvPr/>
        </p:nvSpPr>
        <p:spPr>
          <a:xfrm>
            <a:off x="4022064" y="4312486"/>
            <a:ext cx="1502875" cy="415498"/>
          </a:xfrm>
          <a:prstGeom prst="rect">
            <a:avLst/>
          </a:prstGeom>
          <a:noFill/>
        </p:spPr>
        <p:txBody>
          <a:bodyPr wrap="square" rtlCol="0">
            <a:spAutoFit/>
          </a:bodyPr>
          <a:lstStyle/>
          <a:p>
            <a:r>
              <a:rPr lang="en-US" sz="2100">
                <a:latin typeface="Times New Roman" panose="02020603050405020304" pitchFamily="18" charset="0"/>
                <a:cs typeface="Times New Roman" panose="02020603050405020304" pitchFamily="18" charset="0"/>
              </a:rPr>
              <a:t>Map Client</a:t>
            </a:r>
          </a:p>
        </p:txBody>
      </p:sp>
      <p:sp>
        <p:nvSpPr>
          <p:cNvPr id="7" name="TextBox 6">
            <a:extLst>
              <a:ext uri="{FF2B5EF4-FFF2-40B4-BE49-F238E27FC236}">
                <a16:creationId xmlns:a16="http://schemas.microsoft.com/office/drawing/2014/main" id="{9D56DF6D-636F-426A-BD20-3D719A563A76}"/>
              </a:ext>
            </a:extLst>
          </p:cNvPr>
          <p:cNvSpPr txBox="1"/>
          <p:nvPr/>
        </p:nvSpPr>
        <p:spPr>
          <a:xfrm>
            <a:off x="2412809" y="2571750"/>
            <a:ext cx="1027569" cy="415498"/>
          </a:xfrm>
          <a:prstGeom prst="rect">
            <a:avLst/>
          </a:prstGeom>
          <a:noFill/>
        </p:spPr>
        <p:txBody>
          <a:bodyPr wrap="square" rtlCol="0">
            <a:spAutoFit/>
          </a:bodyPr>
          <a:lstStyle/>
          <a:p>
            <a:r>
              <a:rPr lang="en-US" sz="2100">
                <a:latin typeface="Times New Roman" panose="02020603050405020304" pitchFamily="18" charset="0"/>
                <a:cs typeface="Times New Roman" panose="02020603050405020304" pitchFamily="18" charset="0"/>
              </a:rPr>
              <a:t>LiDAR</a:t>
            </a:r>
          </a:p>
        </p:txBody>
      </p:sp>
      <p:sp>
        <p:nvSpPr>
          <p:cNvPr id="8" name="TextBox 7">
            <a:extLst>
              <a:ext uri="{FF2B5EF4-FFF2-40B4-BE49-F238E27FC236}">
                <a16:creationId xmlns:a16="http://schemas.microsoft.com/office/drawing/2014/main" id="{B2A340A9-677D-4CB6-B7C7-475DEF0D827A}"/>
              </a:ext>
            </a:extLst>
          </p:cNvPr>
          <p:cNvSpPr txBox="1"/>
          <p:nvPr/>
        </p:nvSpPr>
        <p:spPr>
          <a:xfrm>
            <a:off x="4951055" y="1514922"/>
            <a:ext cx="2377436" cy="738664"/>
          </a:xfrm>
          <a:prstGeom prst="rect">
            <a:avLst/>
          </a:prstGeom>
          <a:noFill/>
        </p:spPr>
        <p:txBody>
          <a:bodyPr wrap="square" rtlCol="0">
            <a:spAutoFit/>
          </a:bodyPr>
          <a:lstStyle/>
          <a:p>
            <a:r>
              <a:rPr lang="en-US" sz="2100">
                <a:solidFill>
                  <a:srgbClr val="1A1A1A"/>
                </a:solidFill>
                <a:latin typeface="Times New Roman" panose="02020603050405020304" pitchFamily="18" charset="0"/>
                <a:cs typeface="Times New Roman" panose="02020603050405020304" pitchFamily="18" charset="0"/>
              </a:rPr>
              <a:t>Floor Plan Blueprint</a:t>
            </a:r>
          </a:p>
        </p:txBody>
      </p:sp>
      <p:sp>
        <p:nvSpPr>
          <p:cNvPr id="16" name="TextBox 15">
            <a:extLst>
              <a:ext uri="{FF2B5EF4-FFF2-40B4-BE49-F238E27FC236}">
                <a16:creationId xmlns:a16="http://schemas.microsoft.com/office/drawing/2014/main" id="{D813A075-4026-4647-B55C-4CEDF6151D9B}"/>
              </a:ext>
            </a:extLst>
          </p:cNvPr>
          <p:cNvSpPr txBox="1"/>
          <p:nvPr/>
        </p:nvSpPr>
        <p:spPr>
          <a:xfrm>
            <a:off x="2412808" y="1480285"/>
            <a:ext cx="1780139" cy="415498"/>
          </a:xfrm>
          <a:prstGeom prst="rect">
            <a:avLst/>
          </a:prstGeom>
          <a:noFill/>
        </p:spPr>
        <p:txBody>
          <a:bodyPr wrap="square" rtlCol="0">
            <a:spAutoFit/>
          </a:bodyPr>
          <a:lstStyle/>
          <a:p>
            <a:r>
              <a:rPr lang="en-US" sz="2100">
                <a:latin typeface="Times New Roman" panose="02020603050405020304" pitchFamily="18" charset="0"/>
                <a:cs typeface="Times New Roman" panose="02020603050405020304" pitchFamily="18" charset="0"/>
              </a:rPr>
              <a:t>Hector SLAM</a:t>
            </a:r>
          </a:p>
        </p:txBody>
      </p:sp>
      <p:cxnSp>
        <p:nvCxnSpPr>
          <p:cNvPr id="26" name="Straight Arrow Connector 25">
            <a:extLst>
              <a:ext uri="{FF2B5EF4-FFF2-40B4-BE49-F238E27FC236}">
                <a16:creationId xmlns:a16="http://schemas.microsoft.com/office/drawing/2014/main" id="{2ABFF415-C874-4EBE-BAB0-4B482ABCB0A3}"/>
              </a:ext>
            </a:extLst>
          </p:cNvPr>
          <p:cNvCxnSpPr>
            <a:stCxn id="7" idx="3"/>
            <a:endCxn id="5" idx="1"/>
          </p:cNvCxnSpPr>
          <p:nvPr/>
        </p:nvCxnSpPr>
        <p:spPr>
          <a:xfrm>
            <a:off x="3440378" y="2779499"/>
            <a:ext cx="565810" cy="0"/>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31" name="Straight Arrow Connector 30">
            <a:extLst>
              <a:ext uri="{FF2B5EF4-FFF2-40B4-BE49-F238E27FC236}">
                <a16:creationId xmlns:a16="http://schemas.microsoft.com/office/drawing/2014/main" id="{18625023-15B2-484D-88FF-CDE9634E6BFD}"/>
              </a:ext>
            </a:extLst>
          </p:cNvPr>
          <p:cNvCxnSpPr>
            <a:cxnSpLocks/>
            <a:stCxn id="5" idx="2"/>
            <a:endCxn id="4" idx="0"/>
          </p:cNvCxnSpPr>
          <p:nvPr/>
        </p:nvCxnSpPr>
        <p:spPr>
          <a:xfrm>
            <a:off x="4757626" y="2987248"/>
            <a:ext cx="15875" cy="454870"/>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33" name="Straight Arrow Connector 32">
            <a:extLst>
              <a:ext uri="{FF2B5EF4-FFF2-40B4-BE49-F238E27FC236}">
                <a16:creationId xmlns:a16="http://schemas.microsoft.com/office/drawing/2014/main" id="{2632BC66-4CE0-4162-BAF5-0DFDCEC330D3}"/>
              </a:ext>
            </a:extLst>
          </p:cNvPr>
          <p:cNvCxnSpPr>
            <a:cxnSpLocks/>
            <a:stCxn id="8" idx="2"/>
            <a:endCxn id="5" idx="0"/>
          </p:cNvCxnSpPr>
          <p:nvPr/>
        </p:nvCxnSpPr>
        <p:spPr>
          <a:xfrm flipH="1">
            <a:off x="4757626" y="2253586"/>
            <a:ext cx="1382147" cy="318164"/>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39" name="Straight Arrow Connector 38">
            <a:extLst>
              <a:ext uri="{FF2B5EF4-FFF2-40B4-BE49-F238E27FC236}">
                <a16:creationId xmlns:a16="http://schemas.microsoft.com/office/drawing/2014/main" id="{A06CEBBA-9FE6-4A0F-8CF9-08FAC8DCC46B}"/>
              </a:ext>
            </a:extLst>
          </p:cNvPr>
          <p:cNvCxnSpPr>
            <a:stCxn id="4" idx="2"/>
            <a:endCxn id="6" idx="0"/>
          </p:cNvCxnSpPr>
          <p:nvPr/>
        </p:nvCxnSpPr>
        <p:spPr>
          <a:xfrm>
            <a:off x="4773501" y="3857616"/>
            <a:ext cx="1" cy="454870"/>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a:extLst>
              <a:ext uri="{FF2B5EF4-FFF2-40B4-BE49-F238E27FC236}">
                <a16:creationId xmlns:a16="http://schemas.microsoft.com/office/drawing/2014/main" id="{E875A89E-50DE-49CF-B56B-423BAAAD5E6C}"/>
              </a:ext>
            </a:extLst>
          </p:cNvPr>
          <p:cNvCxnSpPr>
            <a:stCxn id="16" idx="2"/>
            <a:endCxn id="5" idx="0"/>
          </p:cNvCxnSpPr>
          <p:nvPr/>
        </p:nvCxnSpPr>
        <p:spPr>
          <a:xfrm>
            <a:off x="3302878" y="1895783"/>
            <a:ext cx="1454748" cy="675967"/>
          </a:xfrm>
          <a:prstGeom prst="straightConnector1">
            <a:avLst/>
          </a:prstGeom>
          <a:ln w="38100">
            <a:solidFill>
              <a:srgbClr val="002060"/>
            </a:solidFill>
            <a:tailEnd type="triangle"/>
          </a:ln>
        </p:spPr>
        <p:style>
          <a:lnRef idx="1">
            <a:schemeClr val="accent1"/>
          </a:lnRef>
          <a:fillRef idx="0">
            <a:schemeClr val="accent1"/>
          </a:fillRef>
          <a:effectRef idx="0">
            <a:schemeClr val="accent1"/>
          </a:effectRef>
          <a:fontRef idx="minor">
            <a:schemeClr val="tx1"/>
          </a:fontRef>
        </p:style>
      </p:cxnSp>
      <p:sp>
        <p:nvSpPr>
          <p:cNvPr id="15" name="TextBox 14">
            <a:extLst>
              <a:ext uri="{FF2B5EF4-FFF2-40B4-BE49-F238E27FC236}">
                <a16:creationId xmlns:a16="http://schemas.microsoft.com/office/drawing/2014/main" id="{9189D533-F41E-4FBF-94FD-115548B3D09A}"/>
              </a:ext>
            </a:extLst>
          </p:cNvPr>
          <p:cNvSpPr txBox="1"/>
          <p:nvPr/>
        </p:nvSpPr>
        <p:spPr>
          <a:xfrm>
            <a:off x="0" y="282017"/>
            <a:ext cx="8109959" cy="461665"/>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kumimoji="0" lang="en-US"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Thiết kế giao điện và xây dựng bản đồ 2D</a:t>
            </a:r>
            <a:endParaRPr kumimoji="0" lang="en-AU"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19" name="TextBox 18">
            <a:extLst>
              <a:ext uri="{FF2B5EF4-FFF2-40B4-BE49-F238E27FC236}">
                <a16:creationId xmlns:a16="http://schemas.microsoft.com/office/drawing/2014/main" id="{F02AC80D-5B7C-4937-8E0E-7E2AC103DE92}"/>
              </a:ext>
            </a:extLst>
          </p:cNvPr>
          <p:cNvSpPr txBox="1"/>
          <p:nvPr/>
        </p:nvSpPr>
        <p:spPr>
          <a:xfrm>
            <a:off x="621365" y="719567"/>
            <a:ext cx="4610456" cy="400110"/>
          </a:xfrm>
          <a:prstGeom prst="rect">
            <a:avLst/>
          </a:prstGeom>
          <a:noFill/>
        </p:spPr>
        <p:txBody>
          <a:bodyPr wrap="square">
            <a:spAutoFit/>
          </a:bodyPr>
          <a:lstStyle/>
          <a:p>
            <a:r>
              <a:rPr kumimoji="0" lang="en-US" sz="2000" b="0" i="0" u="none" strike="noStrike" kern="0" cap="none" spc="0" normalizeH="0" baseline="0" noProof="0">
                <a:ln>
                  <a:noFill/>
                </a:ln>
                <a:effectLst/>
                <a:uLnTx/>
                <a:uFillTx/>
                <a:latin typeface="Times New Roman" panose="02020603050405020304" pitchFamily="18" charset="0"/>
                <a:cs typeface="Times New Roman" panose="02020603050405020304" pitchFamily="18" charset="0"/>
                <a:sym typeface="Be Vietnam Pro SemiBold"/>
              </a:rPr>
              <a:t>1. Xây dựng hệ thống map 2D</a:t>
            </a:r>
            <a:endParaRPr lang="en-AU" sz="1050"/>
          </a:p>
        </p:txBody>
      </p:sp>
    </p:spTree>
    <p:extLst>
      <p:ext uri="{BB962C8B-B14F-4D97-AF65-F5344CB8AC3E}">
        <p14:creationId xmlns:p14="http://schemas.microsoft.com/office/powerpoint/2010/main" val="133446970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5" name="Picture 4">
            <a:extLst>
              <a:ext uri="{FF2B5EF4-FFF2-40B4-BE49-F238E27FC236}">
                <a16:creationId xmlns:a16="http://schemas.microsoft.com/office/drawing/2014/main" id="{318D0B8B-FC58-4F5C-8FAA-E011517FB06D}"/>
              </a:ext>
            </a:extLst>
          </p:cNvPr>
          <p:cNvPicPr>
            <a:picLocks noChangeAspect="1"/>
          </p:cNvPicPr>
          <p:nvPr/>
        </p:nvPicPr>
        <p:blipFill>
          <a:blip r:embed="rId2"/>
          <a:stretch>
            <a:fillRect/>
          </a:stretch>
        </p:blipFill>
        <p:spPr>
          <a:xfrm>
            <a:off x="1948758" y="1344391"/>
            <a:ext cx="5113992" cy="1227359"/>
          </a:xfrm>
          <a:prstGeom prst="rect">
            <a:avLst/>
          </a:prstGeom>
        </p:spPr>
      </p:pic>
      <p:sp>
        <p:nvSpPr>
          <p:cNvPr id="6" name="Title 1">
            <a:extLst>
              <a:ext uri="{FF2B5EF4-FFF2-40B4-BE49-F238E27FC236}">
                <a16:creationId xmlns:a16="http://schemas.microsoft.com/office/drawing/2014/main" id="{D16D32E7-479E-41D5-9064-DF590626F196}"/>
              </a:ext>
            </a:extLst>
          </p:cNvPr>
          <p:cNvSpPr txBox="1">
            <a:spLocks/>
          </p:cNvSpPr>
          <p:nvPr/>
        </p:nvSpPr>
        <p:spPr>
          <a:xfrm>
            <a:off x="504448" y="2827358"/>
            <a:ext cx="3649112" cy="2130983"/>
          </a:xfrm>
          <a:prstGeom prst="rect">
            <a:avLst/>
          </a:prstGeom>
        </p:spPr>
        <p:txBody>
          <a:bodyPr vert="horz" lIns="68580" tIns="34290" rIns="68580" bIns="34290" rtlCol="0" anchor="ctr">
            <a:norm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vi-VN" sz="1725">
                <a:solidFill>
                  <a:srgbClr val="000000"/>
                </a:solidFill>
                <a:latin typeface="Times New Roman (Headings)"/>
              </a:rPr>
              <a:t>• </a:t>
            </a:r>
            <a:r>
              <a:rPr lang="en-US" sz="1725">
                <a:solidFill>
                  <a:srgbClr val="000000"/>
                </a:solidFill>
                <a:latin typeface="Times New Roman (Headings)"/>
              </a:rPr>
              <a:t>H</a:t>
            </a:r>
            <a:r>
              <a:rPr lang="vi-VN" sz="1725">
                <a:solidFill>
                  <a:srgbClr val="000000"/>
                </a:solidFill>
                <a:latin typeface="Times New Roman (Headings)"/>
              </a:rPr>
              <a:t>ector_mapping: Node SLAM dựa trên LiDAR không cần odometry và tài nguyên tính toán thấp </a:t>
            </a:r>
          </a:p>
          <a:p>
            <a:pPr algn="l"/>
            <a:r>
              <a:rPr lang="vi-VN" sz="1725">
                <a:solidFill>
                  <a:srgbClr val="000000"/>
                </a:solidFill>
                <a:latin typeface="Times New Roman (Headings)"/>
              </a:rPr>
              <a:t>• </a:t>
            </a:r>
            <a:r>
              <a:rPr lang="en-US" sz="1725">
                <a:solidFill>
                  <a:srgbClr val="000000"/>
                </a:solidFill>
                <a:latin typeface="Times New Roman (Headings)"/>
              </a:rPr>
              <a:t>H</a:t>
            </a:r>
            <a:r>
              <a:rPr lang="vi-VN" sz="1725">
                <a:solidFill>
                  <a:srgbClr val="000000"/>
                </a:solidFill>
                <a:latin typeface="Times New Roman (Headings)"/>
              </a:rPr>
              <a:t>ector_geotiff: Lưu bản đồ và quỹ đạo robot vào cáctệp hình ảnh địa lý. </a:t>
            </a:r>
          </a:p>
          <a:p>
            <a:pPr algn="l"/>
            <a:r>
              <a:rPr lang="vi-VN" sz="1725">
                <a:solidFill>
                  <a:srgbClr val="000000"/>
                </a:solidFill>
                <a:latin typeface="Times New Roman (Headings)"/>
              </a:rPr>
              <a:t>• </a:t>
            </a:r>
            <a:r>
              <a:rPr lang="en-US" sz="1725">
                <a:solidFill>
                  <a:srgbClr val="000000"/>
                </a:solidFill>
                <a:latin typeface="Times New Roman (Headings)"/>
              </a:rPr>
              <a:t>H</a:t>
            </a:r>
            <a:r>
              <a:rPr lang="vi-VN" sz="1725">
                <a:solidFill>
                  <a:srgbClr val="000000"/>
                </a:solidFill>
                <a:latin typeface="Times New Roman (Headings)"/>
              </a:rPr>
              <a:t>ector_trajectory_server: Lưu quỹ đạo dựa trên tf </a:t>
            </a:r>
          </a:p>
          <a:p>
            <a:pPr algn="ctr"/>
            <a:endParaRPr lang="en-US" sz="2925"/>
          </a:p>
        </p:txBody>
      </p:sp>
      <p:sp>
        <p:nvSpPr>
          <p:cNvPr id="7" name="Title 1">
            <a:extLst>
              <a:ext uri="{FF2B5EF4-FFF2-40B4-BE49-F238E27FC236}">
                <a16:creationId xmlns:a16="http://schemas.microsoft.com/office/drawing/2014/main" id="{AEA7F8D6-520B-4F5A-BFD3-5EE08B35831E}"/>
              </a:ext>
            </a:extLst>
          </p:cNvPr>
          <p:cNvSpPr txBox="1">
            <a:spLocks/>
          </p:cNvSpPr>
          <p:nvPr/>
        </p:nvSpPr>
        <p:spPr>
          <a:xfrm>
            <a:off x="4554664" y="2730500"/>
            <a:ext cx="4084888" cy="2130983"/>
          </a:xfrm>
          <a:prstGeom prst="rect">
            <a:avLst/>
          </a:prstGeom>
        </p:spPr>
        <p:txBody>
          <a:bodyPr vert="horz" lIns="68580" tIns="34290" rIns="68580" bIns="34290" rtlCol="0" anchor="ctr">
            <a:noAutofit/>
          </a:bodyPr>
          <a:lstStyle>
            <a:lvl1pPr algn="l" defTabSz="914400" rtl="0" eaLnBrk="1" latinLnBrk="0" hangingPunct="1">
              <a:lnSpc>
                <a:spcPct val="90000"/>
              </a:lnSpc>
              <a:spcBef>
                <a:spcPct val="0"/>
              </a:spcBef>
              <a:buNone/>
              <a:defRPr sz="4400" kern="1200">
                <a:solidFill>
                  <a:schemeClr val="tx1"/>
                </a:solidFill>
                <a:latin typeface="+mj-lt"/>
                <a:ea typeface="+mj-ea"/>
                <a:cs typeface="+mj-cs"/>
              </a:defRPr>
            </a:lvl1pPr>
          </a:lstStyle>
          <a:p>
            <a:pPr algn="l"/>
            <a:r>
              <a:rPr lang="vi-VN" sz="1725">
                <a:solidFill>
                  <a:srgbClr val="000000"/>
                </a:solidFill>
              </a:rPr>
              <a:t>Tham số tf: gồm các tham số để điều chỉnh khung tf; </a:t>
            </a:r>
          </a:p>
          <a:p>
            <a:pPr algn="l"/>
            <a:r>
              <a:rPr lang="vi-VN" sz="1725">
                <a:solidFill>
                  <a:srgbClr val="000000"/>
                </a:solidFill>
              </a:rPr>
              <a:t>• Tham số bản đồ: gồm các tham số để thiết lập các thuộc tính bản đồ như kích thước, vị trí xuất xứ, thời gian xuất bản bản đồ...; </a:t>
            </a:r>
          </a:p>
          <a:p>
            <a:pPr algn="l"/>
            <a:r>
              <a:rPr lang="vi-VN" sz="1725">
                <a:solidFill>
                  <a:srgbClr val="000000"/>
                </a:solidFill>
              </a:rPr>
              <a:t>• Thông số Laser: gồm các thông số để thiết lập các ngưỡng của máy quét laser. </a:t>
            </a:r>
          </a:p>
          <a:p>
            <a:pPr algn="ctr"/>
            <a:endParaRPr lang="en-US" sz="1725"/>
          </a:p>
        </p:txBody>
      </p:sp>
      <p:sp>
        <p:nvSpPr>
          <p:cNvPr id="9" name="TextBox 8">
            <a:extLst>
              <a:ext uri="{FF2B5EF4-FFF2-40B4-BE49-F238E27FC236}">
                <a16:creationId xmlns:a16="http://schemas.microsoft.com/office/drawing/2014/main" id="{41236870-F290-4341-8BA9-934569BDA161}"/>
              </a:ext>
            </a:extLst>
          </p:cNvPr>
          <p:cNvSpPr txBox="1"/>
          <p:nvPr/>
        </p:nvSpPr>
        <p:spPr>
          <a:xfrm>
            <a:off x="589658" y="615981"/>
            <a:ext cx="4580546" cy="400110"/>
          </a:xfrm>
          <a:prstGeom prst="rect">
            <a:avLst/>
          </a:prstGeom>
          <a:noFill/>
        </p:spPr>
        <p:txBody>
          <a:bodyPr wrap="square">
            <a:spAutoFit/>
          </a:bodyPr>
          <a:lstStyle/>
          <a:p>
            <a:r>
              <a:rPr lang="en-US" sz="2000">
                <a:latin typeface="Times New Roman" panose="02020603050405020304" pitchFamily="18" charset="0"/>
                <a:ea typeface="Yu Mincho" panose="02020400000000000000" pitchFamily="18" charset="-128"/>
              </a:rPr>
              <a:t>2. Node Hector SLAM</a:t>
            </a:r>
            <a:endParaRPr lang="en-AU" sz="2000"/>
          </a:p>
        </p:txBody>
      </p:sp>
      <p:sp>
        <p:nvSpPr>
          <p:cNvPr id="12" name="TextBox 11">
            <a:extLst>
              <a:ext uri="{FF2B5EF4-FFF2-40B4-BE49-F238E27FC236}">
                <a16:creationId xmlns:a16="http://schemas.microsoft.com/office/drawing/2014/main" id="{D6EC42F1-0C68-47F4-8060-28ED5F077D43}"/>
              </a:ext>
            </a:extLst>
          </p:cNvPr>
          <p:cNvSpPr txBox="1"/>
          <p:nvPr/>
        </p:nvSpPr>
        <p:spPr>
          <a:xfrm>
            <a:off x="0" y="282017"/>
            <a:ext cx="8109959" cy="461665"/>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kumimoji="0" lang="en-US"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Thiết kế giao điện và xây dựng bản đồ 2D</a:t>
            </a:r>
            <a:endParaRPr kumimoji="0" lang="en-AU"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Tree>
    <p:extLst>
      <p:ext uri="{BB962C8B-B14F-4D97-AF65-F5344CB8AC3E}">
        <p14:creationId xmlns:p14="http://schemas.microsoft.com/office/powerpoint/2010/main" val="408466897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17DFB69-E6AF-4E82-B266-40D087A3373B}"/>
              </a:ext>
            </a:extLst>
          </p:cNvPr>
          <p:cNvSpPr>
            <a:spLocks noGrp="1"/>
          </p:cNvSpPr>
          <p:nvPr>
            <p:ph type="title"/>
          </p:nvPr>
        </p:nvSpPr>
        <p:spPr>
          <a:xfrm>
            <a:off x="720000" y="667216"/>
            <a:ext cx="7704000" cy="572700"/>
          </a:xfrm>
        </p:spPr>
        <p:txBody>
          <a:bodyPr>
            <a:normAutofit/>
          </a:bodyPr>
          <a:lstStyle/>
          <a:p>
            <a:r>
              <a:rPr lang="en-US" sz="2000">
                <a:solidFill>
                  <a:srgbClr val="000000"/>
                </a:solidFill>
                <a:latin typeface="Times New Roman" panose="02020603050405020304" pitchFamily="18" charset="0"/>
                <a:ea typeface="Yu Mincho" panose="02020400000000000000" pitchFamily="18" charset="-128"/>
              </a:rPr>
              <a:t>3. Hector Mapping and Navigation Stack</a:t>
            </a:r>
            <a:endParaRPr lang="en-US" sz="2000">
              <a:solidFill>
                <a:srgbClr val="000000"/>
              </a:solidFill>
            </a:endParaRPr>
          </a:p>
        </p:txBody>
      </p:sp>
      <p:pic>
        <p:nvPicPr>
          <p:cNvPr id="3" name="Picture 2" descr="Diagram, schematic&#10;&#10;Description automatically generated">
            <a:extLst>
              <a:ext uri="{FF2B5EF4-FFF2-40B4-BE49-F238E27FC236}">
                <a16:creationId xmlns:a16="http://schemas.microsoft.com/office/drawing/2014/main" id="{BBF537DC-463E-42C8-8E72-C07C00693251}"/>
              </a:ext>
            </a:extLst>
          </p:cNvPr>
          <p:cNvPicPr/>
          <p:nvPr/>
        </p:nvPicPr>
        <p:blipFill>
          <a:blip r:embed="rId2">
            <a:extLst>
              <a:ext uri="{28A0092B-C50C-407E-A947-70E740481C1C}">
                <a14:useLocalDpi xmlns:a14="http://schemas.microsoft.com/office/drawing/2010/main" val="0"/>
              </a:ext>
            </a:extLst>
          </a:blip>
          <a:stretch>
            <a:fillRect/>
          </a:stretch>
        </p:blipFill>
        <p:spPr>
          <a:xfrm>
            <a:off x="2233872" y="1392048"/>
            <a:ext cx="4676257" cy="3232010"/>
          </a:xfrm>
          <a:prstGeom prst="rect">
            <a:avLst/>
          </a:prstGeom>
        </p:spPr>
      </p:pic>
      <p:sp>
        <p:nvSpPr>
          <p:cNvPr id="4" name="TextBox 3">
            <a:extLst>
              <a:ext uri="{FF2B5EF4-FFF2-40B4-BE49-F238E27FC236}">
                <a16:creationId xmlns:a16="http://schemas.microsoft.com/office/drawing/2014/main" id="{E7D19209-69DF-4212-9B32-9CB2B167E348}"/>
              </a:ext>
            </a:extLst>
          </p:cNvPr>
          <p:cNvSpPr txBox="1"/>
          <p:nvPr/>
        </p:nvSpPr>
        <p:spPr>
          <a:xfrm>
            <a:off x="0" y="282017"/>
            <a:ext cx="8109959" cy="461665"/>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kumimoji="0" lang="en-US"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Thiết kế giao điện và xây dựng bản đồ 2D</a:t>
            </a:r>
            <a:endParaRPr kumimoji="0" lang="en-AU"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Tree>
    <p:extLst>
      <p:ext uri="{BB962C8B-B14F-4D97-AF65-F5344CB8AC3E}">
        <p14:creationId xmlns:p14="http://schemas.microsoft.com/office/powerpoint/2010/main" val="1830417166"/>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33D7E835-A80B-46E3-90F9-CF25D9BEF598}"/>
              </a:ext>
            </a:extLst>
          </p:cNvPr>
          <p:cNvSpPr txBox="1"/>
          <p:nvPr/>
        </p:nvSpPr>
        <p:spPr>
          <a:xfrm>
            <a:off x="1204266" y="1047341"/>
            <a:ext cx="2804311" cy="623248"/>
          </a:xfrm>
          <a:prstGeom prst="rect">
            <a:avLst/>
          </a:prstGeom>
          <a:noFill/>
        </p:spPr>
        <p:txBody>
          <a:bodyPr wrap="square" rtlCol="0">
            <a:spAutoFit/>
          </a:bodyPr>
          <a:lstStyle/>
          <a:p>
            <a:pPr algn="ctr"/>
            <a:r>
              <a:rPr lang="en-US" sz="1725">
                <a:latin typeface="Times New Roman" panose="02020603050405020304" pitchFamily="18" charset="0"/>
                <a:cs typeface="Times New Roman" panose="02020603050405020304" pitchFamily="18" charset="0"/>
              </a:rPr>
              <a:t>Image</a:t>
            </a:r>
          </a:p>
          <a:p>
            <a:r>
              <a:rPr lang="en-US" sz="1725">
                <a:latin typeface="Times New Roman" panose="02020603050405020304" pitchFamily="18" charset="0"/>
                <a:cs typeface="Times New Roman" panose="02020603050405020304" pitchFamily="18" charset="0"/>
              </a:rPr>
              <a:t> ( File name extension: png)</a:t>
            </a:r>
          </a:p>
        </p:txBody>
      </p:sp>
      <p:sp>
        <p:nvSpPr>
          <p:cNvPr id="8" name="TextBox 7">
            <a:extLst>
              <a:ext uri="{FF2B5EF4-FFF2-40B4-BE49-F238E27FC236}">
                <a16:creationId xmlns:a16="http://schemas.microsoft.com/office/drawing/2014/main" id="{32C32913-AC58-4772-88BE-55A3B8DF1D9E}"/>
              </a:ext>
            </a:extLst>
          </p:cNvPr>
          <p:cNvSpPr txBox="1"/>
          <p:nvPr/>
        </p:nvSpPr>
        <p:spPr>
          <a:xfrm>
            <a:off x="1187193" y="2816209"/>
            <a:ext cx="2804311" cy="357790"/>
          </a:xfrm>
          <a:prstGeom prst="rect">
            <a:avLst/>
          </a:prstGeom>
          <a:noFill/>
        </p:spPr>
        <p:txBody>
          <a:bodyPr wrap="square" rtlCol="0">
            <a:spAutoFit/>
          </a:bodyPr>
          <a:lstStyle/>
          <a:p>
            <a:pPr algn="ctr"/>
            <a:r>
              <a:rPr lang="en-US" sz="1725">
                <a:latin typeface="Times New Roman" panose="02020603050405020304" pitchFamily="18" charset="0"/>
                <a:cs typeface="Times New Roman" panose="02020603050405020304" pitchFamily="18" charset="0"/>
              </a:rPr>
              <a:t>Open CV</a:t>
            </a:r>
          </a:p>
        </p:txBody>
      </p:sp>
      <p:sp>
        <p:nvSpPr>
          <p:cNvPr id="9" name="TextBox 8">
            <a:extLst>
              <a:ext uri="{FF2B5EF4-FFF2-40B4-BE49-F238E27FC236}">
                <a16:creationId xmlns:a16="http://schemas.microsoft.com/office/drawing/2014/main" id="{2CC5B660-3C05-4290-B365-89F36303F1D2}"/>
              </a:ext>
            </a:extLst>
          </p:cNvPr>
          <p:cNvSpPr txBox="1"/>
          <p:nvPr/>
        </p:nvSpPr>
        <p:spPr>
          <a:xfrm>
            <a:off x="1187193" y="4300044"/>
            <a:ext cx="2804311" cy="357790"/>
          </a:xfrm>
          <a:prstGeom prst="rect">
            <a:avLst/>
          </a:prstGeom>
          <a:noFill/>
        </p:spPr>
        <p:txBody>
          <a:bodyPr wrap="square" rtlCol="0">
            <a:spAutoFit/>
          </a:bodyPr>
          <a:lstStyle/>
          <a:p>
            <a:pPr algn="ctr"/>
            <a:r>
              <a:rPr lang="en-US" sz="1725">
                <a:solidFill>
                  <a:srgbClr val="1A1A1A"/>
                </a:solidFill>
                <a:latin typeface="Times New Roman" panose="02020603050405020304" pitchFamily="18" charset="0"/>
                <a:cs typeface="Times New Roman" panose="02020603050405020304" pitchFamily="18" charset="0"/>
              </a:rPr>
              <a:t>Binary Format</a:t>
            </a:r>
            <a:endParaRPr lang="en-US" sz="1725">
              <a:latin typeface="Times New Roman" panose="02020603050405020304" pitchFamily="18" charset="0"/>
              <a:cs typeface="Times New Roman" panose="02020603050405020304" pitchFamily="18" charset="0"/>
            </a:endParaRPr>
          </a:p>
        </p:txBody>
      </p:sp>
      <p:sp>
        <p:nvSpPr>
          <p:cNvPr id="10" name="Arrow: Down 9">
            <a:extLst>
              <a:ext uri="{FF2B5EF4-FFF2-40B4-BE49-F238E27FC236}">
                <a16:creationId xmlns:a16="http://schemas.microsoft.com/office/drawing/2014/main" id="{DA69010B-192E-46B5-A8A0-B5876BC038EB}"/>
              </a:ext>
            </a:extLst>
          </p:cNvPr>
          <p:cNvSpPr/>
          <p:nvPr/>
        </p:nvSpPr>
        <p:spPr>
          <a:xfrm>
            <a:off x="2343772" y="1694435"/>
            <a:ext cx="491150" cy="1184341"/>
          </a:xfrm>
          <a:prstGeom prst="downArrow">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sp>
        <p:nvSpPr>
          <p:cNvPr id="11" name="Arrow: Down 10">
            <a:extLst>
              <a:ext uri="{FF2B5EF4-FFF2-40B4-BE49-F238E27FC236}">
                <a16:creationId xmlns:a16="http://schemas.microsoft.com/office/drawing/2014/main" id="{43D591E2-C0BD-478E-A770-046C7D47EF8D}"/>
              </a:ext>
            </a:extLst>
          </p:cNvPr>
          <p:cNvSpPr/>
          <p:nvPr/>
        </p:nvSpPr>
        <p:spPr>
          <a:xfrm>
            <a:off x="2343772" y="3150917"/>
            <a:ext cx="491150" cy="1184341"/>
          </a:xfrm>
          <a:prstGeom prst="downArrow">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grpSp>
        <p:nvGrpSpPr>
          <p:cNvPr id="12" name="Group 11">
            <a:extLst>
              <a:ext uri="{FF2B5EF4-FFF2-40B4-BE49-F238E27FC236}">
                <a16:creationId xmlns:a16="http://schemas.microsoft.com/office/drawing/2014/main" id="{684D3DF2-6CAE-4F5C-838C-756B4E5CB9C7}"/>
              </a:ext>
            </a:extLst>
          </p:cNvPr>
          <p:cNvGrpSpPr/>
          <p:nvPr/>
        </p:nvGrpSpPr>
        <p:grpSpPr>
          <a:xfrm>
            <a:off x="4990744" y="1145137"/>
            <a:ext cx="2315910" cy="3512698"/>
            <a:chOff x="4688771" y="126096"/>
            <a:chExt cx="2671616" cy="4877984"/>
          </a:xfrm>
        </p:grpSpPr>
        <p:pic>
          <p:nvPicPr>
            <p:cNvPr id="13" name="Picture 2" descr="mii_floor_plan_1">
              <a:extLst>
                <a:ext uri="{FF2B5EF4-FFF2-40B4-BE49-F238E27FC236}">
                  <a16:creationId xmlns:a16="http://schemas.microsoft.com/office/drawing/2014/main" id="{815E5F26-530F-408F-A7C8-F28AC0E0CE77}"/>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4688771" y="126096"/>
              <a:ext cx="2671616" cy="2003712"/>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mii_floor_plan_4_binary">
              <a:extLst>
                <a:ext uri="{FF2B5EF4-FFF2-40B4-BE49-F238E27FC236}">
                  <a16:creationId xmlns:a16="http://schemas.microsoft.com/office/drawing/2014/main" id="{736C670A-2323-4586-B803-E8F6A9E46E2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688771" y="3035634"/>
              <a:ext cx="2624594" cy="1968446"/>
            </a:xfrm>
            <a:prstGeom prst="rect">
              <a:avLst/>
            </a:prstGeom>
            <a:noFill/>
            <a:extLst>
              <a:ext uri="{909E8E84-426E-40DD-AFC4-6F175D3DCCD1}">
                <a14:hiddenFill xmlns:a14="http://schemas.microsoft.com/office/drawing/2010/main">
                  <a:solidFill>
                    <a:srgbClr val="FFFFFF"/>
                  </a:solidFill>
                </a14:hiddenFill>
              </a:ext>
            </a:extLst>
          </p:spPr>
        </p:pic>
        <p:sp>
          <p:nvSpPr>
            <p:cNvPr id="15" name="Arrow: Right 14">
              <a:extLst>
                <a:ext uri="{FF2B5EF4-FFF2-40B4-BE49-F238E27FC236}">
                  <a16:creationId xmlns:a16="http://schemas.microsoft.com/office/drawing/2014/main" id="{1DA79046-75C7-4196-A51E-2FA2B5985A81}"/>
                </a:ext>
              </a:extLst>
            </p:cNvPr>
            <p:cNvSpPr/>
            <p:nvPr/>
          </p:nvSpPr>
          <p:spPr>
            <a:xfrm rot="5400000">
              <a:off x="5571662" y="2428899"/>
              <a:ext cx="858811" cy="299282"/>
            </a:xfrm>
            <a:prstGeom prst="rightArrow">
              <a:avLst/>
            </a:prstGeom>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sz="1050"/>
            </a:p>
          </p:txBody>
        </p:sp>
      </p:grpSp>
      <p:sp>
        <p:nvSpPr>
          <p:cNvPr id="17" name="TextBox 16">
            <a:extLst>
              <a:ext uri="{FF2B5EF4-FFF2-40B4-BE49-F238E27FC236}">
                <a16:creationId xmlns:a16="http://schemas.microsoft.com/office/drawing/2014/main" id="{1D11BEC1-14E3-4970-8510-3ABCCE34A76C}"/>
              </a:ext>
            </a:extLst>
          </p:cNvPr>
          <p:cNvSpPr txBox="1"/>
          <p:nvPr/>
        </p:nvSpPr>
        <p:spPr>
          <a:xfrm>
            <a:off x="0" y="282017"/>
            <a:ext cx="8109959" cy="461665"/>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kumimoji="0" lang="en-US"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Thiết kế giao điện và xây dựng bản đồ 2D</a:t>
            </a:r>
            <a:endParaRPr kumimoji="0" lang="en-AU"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18" name="TextBox 17">
            <a:extLst>
              <a:ext uri="{FF2B5EF4-FFF2-40B4-BE49-F238E27FC236}">
                <a16:creationId xmlns:a16="http://schemas.microsoft.com/office/drawing/2014/main" id="{D7B4EF54-FA4A-4B93-8C5D-CAC2A0973C96}"/>
              </a:ext>
            </a:extLst>
          </p:cNvPr>
          <p:cNvSpPr txBox="1"/>
          <p:nvPr/>
        </p:nvSpPr>
        <p:spPr>
          <a:xfrm>
            <a:off x="613161" y="650750"/>
            <a:ext cx="4610456" cy="400110"/>
          </a:xfrm>
          <a:prstGeom prst="rect">
            <a:avLst/>
          </a:prstGeom>
          <a:noFill/>
        </p:spPr>
        <p:txBody>
          <a:bodyPr wrap="square">
            <a:spAutoFit/>
          </a:bodyPr>
          <a:lstStyle/>
          <a:p>
            <a:r>
              <a:rPr lang="en-AU" sz="2000">
                <a:latin typeface="Times New Roman" panose="02020603050405020304" pitchFamily="18" charset="0"/>
                <a:cs typeface="Times New Roman" panose="02020603050405020304" pitchFamily="18" charset="0"/>
              </a:rPr>
              <a:t>4. Map Client</a:t>
            </a:r>
          </a:p>
        </p:txBody>
      </p:sp>
    </p:spTree>
    <p:extLst>
      <p:ext uri="{BB962C8B-B14F-4D97-AF65-F5344CB8AC3E}">
        <p14:creationId xmlns:p14="http://schemas.microsoft.com/office/powerpoint/2010/main" val="3492692124"/>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Rectangle 2">
            <a:extLst>
              <a:ext uri="{FF2B5EF4-FFF2-40B4-BE49-F238E27FC236}">
                <a16:creationId xmlns:a16="http://schemas.microsoft.com/office/drawing/2014/main" id="{D5225AE5-F739-4948-8565-BF38075767D2}"/>
              </a:ext>
            </a:extLst>
          </p:cNvPr>
          <p:cNvSpPr txBox="1">
            <a:spLocks noChangeArrowheads="1"/>
          </p:cNvSpPr>
          <p:nvPr/>
        </p:nvSpPr>
        <p:spPr bwMode="auto">
          <a:xfrm>
            <a:off x="5195720" y="2264821"/>
            <a:ext cx="3574634" cy="1673535"/>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txBody>
          <a:bodyPr spcFirstLastPara="1" vert="horz" wrap="square" lIns="0" tIns="0" rIns="0" bIns="0" numCol="1" anchor="ctr" anchorCtr="0" compatLnSpc="1">
            <a:prstTxWarp prst="textNoShape">
              <a:avLst/>
            </a:prstTxWarp>
            <a:spAutoFit/>
          </a:bodyPr>
          <a:lstStyle>
            <a:defPPr marR="0" lvl="0" algn="l" rtl="0">
              <a:lnSpc>
                <a:spcPct val="100000"/>
              </a:lnSpc>
              <a:spcBef>
                <a:spcPts val="0"/>
              </a:spcBef>
              <a:spcAft>
                <a:spcPts val="0"/>
              </a:spcAft>
            </a:defPPr>
            <a:lvl1pPr marR="0" lvl="0" algn="l" rtl="0" eaLnBrk="0" fontAlgn="base" hangingPunct="0">
              <a:lnSpc>
                <a:spcPct val="100000"/>
              </a:lnSpc>
              <a:spcBef>
                <a:spcPct val="0"/>
              </a:spcBef>
              <a:spcAft>
                <a:spcPct val="0"/>
              </a:spcAft>
              <a:buClr>
                <a:srgbClr val="000000"/>
              </a:buClr>
              <a:buFont typeface="Arial"/>
              <a:defRPr sz="1400" b="0" i="0" u="none" strike="noStrike" cap="none">
                <a:solidFill>
                  <a:schemeClr val="tx1"/>
                </a:solidFill>
                <a:latin typeface="Arial" panose="020B0604020202020204" pitchFamily="34" charset="0"/>
                <a:ea typeface="Arial"/>
                <a:cs typeface="Arial"/>
                <a:sym typeface="Arial"/>
              </a:defRPr>
            </a:lvl1pPr>
            <a:lvl2pPr marR="0" lvl="1" algn="l" rtl="0" eaLnBrk="0" fontAlgn="base" hangingPunct="0">
              <a:lnSpc>
                <a:spcPct val="100000"/>
              </a:lnSpc>
              <a:spcBef>
                <a:spcPct val="0"/>
              </a:spcBef>
              <a:spcAft>
                <a:spcPct val="0"/>
              </a:spcAft>
              <a:buClr>
                <a:srgbClr val="000000"/>
              </a:buClr>
              <a:buFont typeface="Arial"/>
              <a:defRPr sz="1400" b="0" i="0" u="none" strike="noStrike" cap="none">
                <a:solidFill>
                  <a:schemeClr val="tx1"/>
                </a:solidFill>
                <a:latin typeface="Arial" panose="020B0604020202020204" pitchFamily="34" charset="0"/>
                <a:ea typeface="Arial"/>
                <a:cs typeface="Arial"/>
                <a:sym typeface="Arial"/>
              </a:defRPr>
            </a:lvl2pPr>
            <a:lvl3pPr marR="0" lvl="2" algn="l" rtl="0" eaLnBrk="0" fontAlgn="base" hangingPunct="0">
              <a:lnSpc>
                <a:spcPct val="100000"/>
              </a:lnSpc>
              <a:spcBef>
                <a:spcPct val="0"/>
              </a:spcBef>
              <a:spcAft>
                <a:spcPct val="0"/>
              </a:spcAft>
              <a:buClr>
                <a:srgbClr val="000000"/>
              </a:buClr>
              <a:buFont typeface="Arial"/>
              <a:defRPr sz="1400" b="0" i="0" u="none" strike="noStrike" cap="none">
                <a:solidFill>
                  <a:schemeClr val="tx1"/>
                </a:solidFill>
                <a:latin typeface="Arial" panose="020B0604020202020204" pitchFamily="34" charset="0"/>
                <a:ea typeface="Arial"/>
                <a:cs typeface="Arial"/>
                <a:sym typeface="Arial"/>
              </a:defRPr>
            </a:lvl3pPr>
            <a:lvl4pPr marR="0" lvl="3" algn="l" rtl="0" eaLnBrk="0" fontAlgn="base" hangingPunct="0">
              <a:lnSpc>
                <a:spcPct val="100000"/>
              </a:lnSpc>
              <a:spcBef>
                <a:spcPct val="0"/>
              </a:spcBef>
              <a:spcAft>
                <a:spcPct val="0"/>
              </a:spcAft>
              <a:buClr>
                <a:srgbClr val="000000"/>
              </a:buClr>
              <a:buFont typeface="Arial"/>
              <a:defRPr sz="1400" b="0" i="0" u="none" strike="noStrike" cap="none">
                <a:solidFill>
                  <a:schemeClr val="tx1"/>
                </a:solidFill>
                <a:latin typeface="Arial" panose="020B0604020202020204" pitchFamily="34" charset="0"/>
                <a:ea typeface="Arial"/>
                <a:cs typeface="Arial"/>
                <a:sym typeface="Arial"/>
              </a:defRPr>
            </a:lvl4pPr>
            <a:lvl5pPr marR="0" lvl="4" algn="l" rtl="0" eaLnBrk="0" fontAlgn="base" hangingPunct="0">
              <a:lnSpc>
                <a:spcPct val="100000"/>
              </a:lnSpc>
              <a:spcBef>
                <a:spcPct val="0"/>
              </a:spcBef>
              <a:spcAft>
                <a:spcPct val="0"/>
              </a:spcAft>
              <a:buClr>
                <a:srgbClr val="000000"/>
              </a:buClr>
              <a:buFont typeface="Arial"/>
              <a:defRPr sz="1400" b="0" i="0" u="none" strike="noStrike" cap="none">
                <a:solidFill>
                  <a:schemeClr val="tx1"/>
                </a:solidFill>
                <a:latin typeface="Arial" panose="020B0604020202020204" pitchFamily="34" charset="0"/>
                <a:ea typeface="Arial"/>
                <a:cs typeface="Arial"/>
                <a:sym typeface="Arial"/>
              </a:defRPr>
            </a:lvl5pPr>
            <a:lvl6pPr marR="0" lvl="5" algn="l" rtl="0" eaLnBrk="0" fontAlgn="base" hangingPunct="0">
              <a:lnSpc>
                <a:spcPct val="100000"/>
              </a:lnSpc>
              <a:spcBef>
                <a:spcPct val="0"/>
              </a:spcBef>
              <a:spcAft>
                <a:spcPct val="0"/>
              </a:spcAft>
              <a:buClr>
                <a:srgbClr val="000000"/>
              </a:buClr>
              <a:buFont typeface="Arial"/>
              <a:defRPr sz="1400" b="0" i="0" u="none" strike="noStrike" cap="none">
                <a:solidFill>
                  <a:schemeClr val="tx1"/>
                </a:solidFill>
                <a:latin typeface="Arial" panose="020B0604020202020204" pitchFamily="34" charset="0"/>
                <a:ea typeface="Arial"/>
                <a:cs typeface="Arial"/>
                <a:sym typeface="Arial"/>
              </a:defRPr>
            </a:lvl6pPr>
            <a:lvl7pPr marR="0" lvl="6" algn="l" rtl="0" eaLnBrk="0" fontAlgn="base" hangingPunct="0">
              <a:lnSpc>
                <a:spcPct val="100000"/>
              </a:lnSpc>
              <a:spcBef>
                <a:spcPct val="0"/>
              </a:spcBef>
              <a:spcAft>
                <a:spcPct val="0"/>
              </a:spcAft>
              <a:buClr>
                <a:srgbClr val="000000"/>
              </a:buClr>
              <a:buFont typeface="Arial"/>
              <a:defRPr sz="1400" b="0" i="0" u="none" strike="noStrike" cap="none">
                <a:solidFill>
                  <a:schemeClr val="tx1"/>
                </a:solidFill>
                <a:latin typeface="Arial" panose="020B0604020202020204" pitchFamily="34" charset="0"/>
                <a:ea typeface="Arial"/>
                <a:cs typeface="Arial"/>
                <a:sym typeface="Arial"/>
              </a:defRPr>
            </a:lvl7pPr>
            <a:lvl8pPr marR="0" lvl="7" algn="l" rtl="0" eaLnBrk="0" fontAlgn="base" hangingPunct="0">
              <a:lnSpc>
                <a:spcPct val="100000"/>
              </a:lnSpc>
              <a:spcBef>
                <a:spcPct val="0"/>
              </a:spcBef>
              <a:spcAft>
                <a:spcPct val="0"/>
              </a:spcAft>
              <a:buClr>
                <a:srgbClr val="000000"/>
              </a:buClr>
              <a:buFont typeface="Arial"/>
              <a:defRPr sz="1400" b="0" i="0" u="none" strike="noStrike" cap="none">
                <a:solidFill>
                  <a:schemeClr val="tx1"/>
                </a:solidFill>
                <a:latin typeface="Arial" panose="020B0604020202020204" pitchFamily="34" charset="0"/>
                <a:ea typeface="Arial"/>
                <a:cs typeface="Arial"/>
                <a:sym typeface="Arial"/>
              </a:defRPr>
            </a:lvl8pPr>
            <a:lvl9pPr marR="0" lvl="8" algn="l" rtl="0" eaLnBrk="0" fontAlgn="base" hangingPunct="0">
              <a:lnSpc>
                <a:spcPct val="100000"/>
              </a:lnSpc>
              <a:spcBef>
                <a:spcPct val="0"/>
              </a:spcBef>
              <a:spcAft>
                <a:spcPct val="0"/>
              </a:spcAft>
              <a:buClr>
                <a:srgbClr val="000000"/>
              </a:buClr>
              <a:buFont typeface="Arial"/>
              <a:defRPr sz="1400" b="0" i="0" u="none" strike="noStrike" cap="none">
                <a:solidFill>
                  <a:schemeClr val="tx1"/>
                </a:solidFill>
                <a:latin typeface="Arial" panose="020B0604020202020204" pitchFamily="34" charset="0"/>
                <a:ea typeface="Arial"/>
                <a:cs typeface="Arial"/>
                <a:sym typeface="Arial"/>
              </a:defRPr>
            </a:lvl9pPr>
          </a:lstStyle>
          <a:p>
            <a:pPr defTabSz="685800">
              <a:buClrTx/>
            </a:pPr>
            <a:r>
              <a:rPr lang="en-US" altLang="en-US" sz="2175">
                <a:solidFill>
                  <a:srgbClr val="000000"/>
                </a:solidFill>
                <a:latin typeface="Times New Roman" panose="02020603050405020304" pitchFamily="18" charset="0"/>
                <a:ea typeface="Monaco"/>
                <a:cs typeface="Times New Roman" panose="02020603050405020304" pitchFamily="18" charset="0"/>
              </a:rPr>
              <a:t>Resolution: 0.1</a:t>
            </a:r>
            <a:endParaRPr lang="en-US" altLang="en-US" sz="2175">
              <a:solidFill>
                <a:srgbClr val="000000"/>
              </a:solidFill>
              <a:latin typeface="Times New Roman" panose="02020603050405020304" pitchFamily="18" charset="0"/>
              <a:cs typeface="Times New Roman" panose="02020603050405020304" pitchFamily="18" charset="0"/>
            </a:endParaRPr>
          </a:p>
          <a:p>
            <a:pPr defTabSz="685800">
              <a:buClrTx/>
            </a:pPr>
            <a:r>
              <a:rPr lang="en-US" altLang="en-US" sz="2175">
                <a:solidFill>
                  <a:srgbClr val="000000"/>
                </a:solidFill>
                <a:latin typeface="Times New Roman" panose="02020603050405020304" pitchFamily="18" charset="0"/>
                <a:ea typeface="Monaco"/>
                <a:cs typeface="Times New Roman" panose="02020603050405020304" pitchFamily="18" charset="0"/>
              </a:rPr>
              <a:t>Origin: [-1,-1, 0.0]</a:t>
            </a:r>
            <a:endParaRPr lang="en-US" altLang="en-US" sz="2175">
              <a:solidFill>
                <a:srgbClr val="000000"/>
              </a:solidFill>
              <a:latin typeface="Times New Roman" panose="02020603050405020304" pitchFamily="18" charset="0"/>
              <a:cs typeface="Times New Roman" panose="02020603050405020304" pitchFamily="18" charset="0"/>
            </a:endParaRPr>
          </a:p>
          <a:p>
            <a:pPr defTabSz="685800">
              <a:buClrTx/>
            </a:pPr>
            <a:r>
              <a:rPr lang="en-US" altLang="en-US" sz="2175">
                <a:solidFill>
                  <a:srgbClr val="000000"/>
                </a:solidFill>
                <a:latin typeface="Times New Roman" panose="02020603050405020304" pitchFamily="18" charset="0"/>
                <a:ea typeface="Monaco"/>
                <a:cs typeface="Times New Roman" panose="02020603050405020304" pitchFamily="18" charset="0"/>
              </a:rPr>
              <a:t>Negate: 0</a:t>
            </a:r>
            <a:endParaRPr lang="en-US" altLang="en-US" sz="2175">
              <a:solidFill>
                <a:srgbClr val="000000"/>
              </a:solidFill>
              <a:latin typeface="Times New Roman" panose="02020603050405020304" pitchFamily="18" charset="0"/>
              <a:cs typeface="Times New Roman" panose="02020603050405020304" pitchFamily="18" charset="0"/>
            </a:endParaRPr>
          </a:p>
          <a:p>
            <a:pPr defTabSz="685800">
              <a:buClrTx/>
            </a:pPr>
            <a:r>
              <a:rPr lang="en-US" altLang="en-US" sz="2175">
                <a:solidFill>
                  <a:srgbClr val="000000"/>
                </a:solidFill>
                <a:latin typeface="Times New Roman" panose="02020603050405020304" pitchFamily="18" charset="0"/>
                <a:ea typeface="Monaco"/>
                <a:cs typeface="Times New Roman" panose="02020603050405020304" pitchFamily="18" charset="0"/>
              </a:rPr>
              <a:t>Occupied_thresh: 0.65</a:t>
            </a:r>
            <a:endParaRPr lang="en-US" altLang="en-US" sz="2175">
              <a:solidFill>
                <a:srgbClr val="000000"/>
              </a:solidFill>
              <a:latin typeface="Times New Roman" panose="02020603050405020304" pitchFamily="18" charset="0"/>
              <a:cs typeface="Times New Roman" panose="02020603050405020304" pitchFamily="18" charset="0"/>
            </a:endParaRPr>
          </a:p>
          <a:p>
            <a:pPr defTabSz="685800">
              <a:buClrTx/>
            </a:pPr>
            <a:r>
              <a:rPr lang="en-US" altLang="en-US" sz="2175">
                <a:solidFill>
                  <a:srgbClr val="000000"/>
                </a:solidFill>
                <a:latin typeface="Times New Roman" panose="02020603050405020304" pitchFamily="18" charset="0"/>
                <a:ea typeface="Monaco"/>
                <a:cs typeface="Times New Roman" panose="02020603050405020304" pitchFamily="18" charset="0"/>
              </a:rPr>
              <a:t>Free_thresh: 0.196</a:t>
            </a:r>
            <a:endParaRPr lang="en-US" altLang="en-US" sz="2175">
              <a:solidFill>
                <a:srgbClr val="000000"/>
              </a:solidFill>
              <a:latin typeface="Times New Roman" panose="02020603050405020304" pitchFamily="18" charset="0"/>
              <a:cs typeface="Times New Roman" panose="02020603050405020304" pitchFamily="18" charset="0"/>
            </a:endParaRPr>
          </a:p>
        </p:txBody>
      </p:sp>
      <p:pic>
        <p:nvPicPr>
          <p:cNvPr id="19" name="Picture 2" descr="2021-05-30-21.31.22">
            <a:extLst>
              <a:ext uri="{FF2B5EF4-FFF2-40B4-BE49-F238E27FC236}">
                <a16:creationId xmlns:a16="http://schemas.microsoft.com/office/drawing/2014/main" id="{A5C6D247-4A13-46C1-A039-21E5F46FD68F}"/>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667787" y="1405973"/>
            <a:ext cx="4286250" cy="3214688"/>
          </a:xfrm>
          <a:prstGeom prst="rect">
            <a:avLst/>
          </a:prstGeom>
          <a:noFill/>
          <a:extLst>
            <a:ext uri="{909E8E84-426E-40DD-AFC4-6F175D3DCCD1}">
              <a14:hiddenFill xmlns:a14="http://schemas.microsoft.com/office/drawing/2010/main">
                <a:solidFill>
                  <a:srgbClr val="FFFFFF"/>
                </a:solidFill>
              </a14:hiddenFill>
            </a:ext>
          </a:extLst>
        </p:spPr>
      </p:pic>
      <p:sp>
        <p:nvSpPr>
          <p:cNvPr id="21" name="TextBox 20">
            <a:extLst>
              <a:ext uri="{FF2B5EF4-FFF2-40B4-BE49-F238E27FC236}">
                <a16:creationId xmlns:a16="http://schemas.microsoft.com/office/drawing/2014/main" id="{40D38878-3174-427B-889F-4C168D8FBE42}"/>
              </a:ext>
            </a:extLst>
          </p:cNvPr>
          <p:cNvSpPr txBox="1"/>
          <p:nvPr/>
        </p:nvSpPr>
        <p:spPr>
          <a:xfrm>
            <a:off x="0" y="282017"/>
            <a:ext cx="8109959" cy="461665"/>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kumimoji="0" lang="en-US"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Thiết kế giao điện và xây dựng bản đồ 2D</a:t>
            </a:r>
            <a:endParaRPr kumimoji="0" lang="en-AU"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6" name="TextBox 5">
            <a:extLst>
              <a:ext uri="{FF2B5EF4-FFF2-40B4-BE49-F238E27FC236}">
                <a16:creationId xmlns:a16="http://schemas.microsoft.com/office/drawing/2014/main" id="{59F0694C-3A3E-4AC5-AC50-8CBEE227B8BE}"/>
              </a:ext>
            </a:extLst>
          </p:cNvPr>
          <p:cNvSpPr txBox="1"/>
          <p:nvPr/>
        </p:nvSpPr>
        <p:spPr>
          <a:xfrm>
            <a:off x="588445" y="674717"/>
            <a:ext cx="8109959" cy="400110"/>
          </a:xfrm>
          <a:prstGeom prst="rect">
            <a:avLst/>
          </a:prstGeom>
          <a:noFill/>
        </p:spPr>
        <p:txBody>
          <a:bodyPr wrap="square">
            <a:spAutoFit/>
          </a:bodyPr>
          <a:lstStyle/>
          <a:p>
            <a:pPr marR="0" lvl="0" algn="l" defTabSz="914400" rtl="0" eaLnBrk="1" fontAlgn="auto" latinLnBrk="0" hangingPunct="1">
              <a:lnSpc>
                <a:spcPct val="100000"/>
              </a:lnSpc>
              <a:spcBef>
                <a:spcPts val="0"/>
              </a:spcBef>
              <a:spcAft>
                <a:spcPts val="0"/>
              </a:spcAft>
              <a:buClr>
                <a:srgbClr val="000000"/>
              </a:buClr>
              <a:buSzTx/>
              <a:tabLst/>
              <a:defRPr/>
            </a:pPr>
            <a:r>
              <a:rPr lang="en-US" sz="2000">
                <a:latin typeface="Times New Roman" panose="02020603050405020304" pitchFamily="18" charset="0"/>
                <a:ea typeface="+mn-ea"/>
                <a:cs typeface="Times New Roman" panose="02020603050405020304" pitchFamily="18" charset="0"/>
              </a:rPr>
              <a:t>4. Map Client</a:t>
            </a:r>
            <a:endParaRPr kumimoji="0" lang="en-AU"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Tree>
    <p:extLst>
      <p:ext uri="{BB962C8B-B14F-4D97-AF65-F5344CB8AC3E}">
        <p14:creationId xmlns:p14="http://schemas.microsoft.com/office/powerpoint/2010/main" val="158195488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Picture 3">
            <a:extLst>
              <a:ext uri="{FF2B5EF4-FFF2-40B4-BE49-F238E27FC236}">
                <a16:creationId xmlns:a16="http://schemas.microsoft.com/office/drawing/2014/main" id="{5947A40C-BE78-44E0-B6B4-A6ED40F601B0}"/>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329796" y="1350802"/>
            <a:ext cx="6783529" cy="3639942"/>
          </a:xfrm>
          <a:prstGeom prst="rect">
            <a:avLst/>
          </a:prstGeom>
        </p:spPr>
      </p:pic>
      <p:sp>
        <p:nvSpPr>
          <p:cNvPr id="6" name="TextBox 5">
            <a:extLst>
              <a:ext uri="{FF2B5EF4-FFF2-40B4-BE49-F238E27FC236}">
                <a16:creationId xmlns:a16="http://schemas.microsoft.com/office/drawing/2014/main" id="{05CE6BDE-F68F-403D-B69D-99A5AE33BF8F}"/>
              </a:ext>
            </a:extLst>
          </p:cNvPr>
          <p:cNvSpPr txBox="1"/>
          <p:nvPr/>
        </p:nvSpPr>
        <p:spPr>
          <a:xfrm>
            <a:off x="586366" y="743880"/>
            <a:ext cx="7336135" cy="427040"/>
          </a:xfrm>
          <a:prstGeom prst="rect">
            <a:avLst/>
          </a:prstGeom>
          <a:noFill/>
        </p:spPr>
        <p:txBody>
          <a:bodyPr wrap="square">
            <a:spAutoFit/>
          </a:bodyPr>
          <a:lstStyle/>
          <a:p>
            <a:r>
              <a:rPr lang="en-US" sz="2175">
                <a:latin typeface="Times New Roman" panose="02020603050405020304" pitchFamily="18" charset="0"/>
                <a:cs typeface="Times New Roman" panose="02020603050405020304" pitchFamily="18" charset="0"/>
              </a:rPr>
              <a:t>5. Thiết kế giao diện điều khiển băng tải trên WinForm</a:t>
            </a:r>
            <a:endParaRPr lang="en-US" sz="2175"/>
          </a:p>
        </p:txBody>
      </p:sp>
      <p:sp>
        <p:nvSpPr>
          <p:cNvPr id="7" name="TextBox 6">
            <a:extLst>
              <a:ext uri="{FF2B5EF4-FFF2-40B4-BE49-F238E27FC236}">
                <a16:creationId xmlns:a16="http://schemas.microsoft.com/office/drawing/2014/main" id="{CA8664C4-007C-4984-B50B-645C0FCEFA52}"/>
              </a:ext>
            </a:extLst>
          </p:cNvPr>
          <p:cNvSpPr txBox="1"/>
          <p:nvPr/>
        </p:nvSpPr>
        <p:spPr>
          <a:xfrm>
            <a:off x="0" y="282017"/>
            <a:ext cx="8109959" cy="461665"/>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kumimoji="0" lang="en-US"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Thiết kế giao điện và xây dựng bản đồ 2D</a:t>
            </a:r>
            <a:endParaRPr kumimoji="0" lang="en-AU"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Tree>
    <p:extLst>
      <p:ext uri="{BB962C8B-B14F-4D97-AF65-F5344CB8AC3E}">
        <p14:creationId xmlns:p14="http://schemas.microsoft.com/office/powerpoint/2010/main" val="236189784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descr="TCP/IP Protocol - Notes, Computer Network, Engg , Sem - Computer Science  Engineering (CSE) PDF Download">
            <a:extLst>
              <a:ext uri="{FF2B5EF4-FFF2-40B4-BE49-F238E27FC236}">
                <a16:creationId xmlns:a16="http://schemas.microsoft.com/office/drawing/2014/main" id="{07D29CB7-0195-426C-A431-C4C1092EFB71}"/>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2096172" y="1372130"/>
            <a:ext cx="4316522" cy="2860714"/>
          </a:xfrm>
          <a:prstGeom prst="rect">
            <a:avLst/>
          </a:prstGeom>
          <a:noFill/>
          <a:extLst>
            <a:ext uri="{909E8E84-426E-40DD-AFC4-6F175D3DCCD1}">
              <a14:hiddenFill xmlns:a14="http://schemas.microsoft.com/office/drawing/2010/main">
                <a:solidFill>
                  <a:srgbClr val="FFFFFF"/>
                </a:solidFill>
              </a14:hiddenFill>
            </a:ext>
          </a:extLst>
        </p:spPr>
      </p:pic>
      <p:sp>
        <p:nvSpPr>
          <p:cNvPr id="7" name="TextBox 6">
            <a:extLst>
              <a:ext uri="{FF2B5EF4-FFF2-40B4-BE49-F238E27FC236}">
                <a16:creationId xmlns:a16="http://schemas.microsoft.com/office/drawing/2014/main" id="{C97BD913-5407-41F6-8952-B1EB684BC880}"/>
              </a:ext>
            </a:extLst>
          </p:cNvPr>
          <p:cNvSpPr txBox="1"/>
          <p:nvPr/>
        </p:nvSpPr>
        <p:spPr>
          <a:xfrm>
            <a:off x="2957655" y="4313805"/>
            <a:ext cx="2765267" cy="392415"/>
          </a:xfrm>
          <a:prstGeom prst="rect">
            <a:avLst/>
          </a:prstGeom>
          <a:noFill/>
        </p:spPr>
        <p:txBody>
          <a:bodyPr wrap="square">
            <a:spAutoFit/>
          </a:bodyPr>
          <a:lstStyle/>
          <a:p>
            <a:pPr algn="ctr"/>
            <a:r>
              <a:rPr lang="en-US" sz="1950">
                <a:latin typeface="Times New Roman" panose="02020603050405020304" pitchFamily="18" charset="0"/>
                <a:cs typeface="Times New Roman" panose="02020603050405020304" pitchFamily="18" charset="0"/>
              </a:rPr>
              <a:t>Cấu trúc TCP/IP</a:t>
            </a:r>
            <a:endParaRPr lang="en-US" sz="1950"/>
          </a:p>
        </p:txBody>
      </p:sp>
      <p:sp>
        <p:nvSpPr>
          <p:cNvPr id="6" name="TextBox 5">
            <a:extLst>
              <a:ext uri="{FF2B5EF4-FFF2-40B4-BE49-F238E27FC236}">
                <a16:creationId xmlns:a16="http://schemas.microsoft.com/office/drawing/2014/main" id="{A70C836C-1DB9-4763-ACC5-B43CF8F65DD6}"/>
              </a:ext>
            </a:extLst>
          </p:cNvPr>
          <p:cNvSpPr txBox="1"/>
          <p:nvPr/>
        </p:nvSpPr>
        <p:spPr>
          <a:xfrm>
            <a:off x="586366" y="743880"/>
            <a:ext cx="7336135" cy="427040"/>
          </a:xfrm>
          <a:prstGeom prst="rect">
            <a:avLst/>
          </a:prstGeom>
          <a:noFill/>
        </p:spPr>
        <p:txBody>
          <a:bodyPr wrap="square">
            <a:spAutoFit/>
          </a:bodyPr>
          <a:lstStyle/>
          <a:p>
            <a:r>
              <a:rPr lang="en-US" sz="2175">
                <a:latin typeface="Times New Roman" panose="02020603050405020304" pitchFamily="18" charset="0"/>
                <a:cs typeface="Times New Roman" panose="02020603050405020304" pitchFamily="18" charset="0"/>
              </a:rPr>
              <a:t>6. </a:t>
            </a:r>
            <a:r>
              <a:rPr kumimoji="0" lang="en-US" sz="1950" b="0" i="0" u="none" strike="noStrike" kern="0" cap="none" spc="0" normalizeH="0" baseline="0" noProof="0">
                <a:ln>
                  <a:noFill/>
                </a:ln>
                <a:solidFill>
                  <a:srgbClr val="000000"/>
                </a:solidFill>
                <a:effectLst/>
                <a:uLnTx/>
                <a:uFillTx/>
                <a:latin typeface="Times New Roman" panose="02020603050405020304" pitchFamily="18" charset="0"/>
                <a:cs typeface="Times New Roman" panose="02020603050405020304" pitchFamily="18" charset="0"/>
                <a:sym typeface="Arial"/>
              </a:rPr>
              <a:t>Giao thức truyền thông điều khiển băng tải </a:t>
            </a:r>
            <a:endParaRPr lang="en-US" sz="2175"/>
          </a:p>
        </p:txBody>
      </p:sp>
      <p:sp>
        <p:nvSpPr>
          <p:cNvPr id="8" name="TextBox 7">
            <a:extLst>
              <a:ext uri="{FF2B5EF4-FFF2-40B4-BE49-F238E27FC236}">
                <a16:creationId xmlns:a16="http://schemas.microsoft.com/office/drawing/2014/main" id="{32E776CD-D8A4-4AB5-B139-DA60B2B1A7CE}"/>
              </a:ext>
            </a:extLst>
          </p:cNvPr>
          <p:cNvSpPr txBox="1"/>
          <p:nvPr/>
        </p:nvSpPr>
        <p:spPr>
          <a:xfrm>
            <a:off x="0" y="282017"/>
            <a:ext cx="8109959" cy="461665"/>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kumimoji="0" lang="en-US"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Thiết kế giao điện và xây dựng bản đồ 2D</a:t>
            </a:r>
            <a:endParaRPr kumimoji="0" lang="en-AU"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Tree>
    <p:extLst>
      <p:ext uri="{BB962C8B-B14F-4D97-AF65-F5344CB8AC3E}">
        <p14:creationId xmlns:p14="http://schemas.microsoft.com/office/powerpoint/2010/main" val="395437194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6" name="Picture 2">
            <a:extLst>
              <a:ext uri="{FF2B5EF4-FFF2-40B4-BE49-F238E27FC236}">
                <a16:creationId xmlns:a16="http://schemas.microsoft.com/office/drawing/2014/main" id="{DB386C1E-03F7-4BA2-8011-F1253AFD4A24}"/>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1929237" y="1109778"/>
            <a:ext cx="5026619" cy="3402509"/>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BADD798B-6E0D-4409-828E-B1BB15C69243}"/>
              </a:ext>
            </a:extLst>
          </p:cNvPr>
          <p:cNvSpPr txBox="1"/>
          <p:nvPr/>
        </p:nvSpPr>
        <p:spPr>
          <a:xfrm>
            <a:off x="2356492" y="4643959"/>
            <a:ext cx="4172108" cy="427040"/>
          </a:xfrm>
          <a:prstGeom prst="rect">
            <a:avLst/>
          </a:prstGeom>
          <a:noFill/>
        </p:spPr>
        <p:txBody>
          <a:bodyPr wrap="square">
            <a:spAutoFit/>
          </a:bodyPr>
          <a:lstStyle/>
          <a:p>
            <a:r>
              <a:rPr lang="en-US" sz="2175">
                <a:latin typeface="Times New Roman" panose="02020603050405020304" pitchFamily="18" charset="0"/>
                <a:cs typeface="Times New Roman" panose="02020603050405020304" pitchFamily="18" charset="0"/>
              </a:rPr>
              <a:t>Mô hình hoá giao thức truyền thông</a:t>
            </a:r>
            <a:endParaRPr lang="en-US" sz="2175"/>
          </a:p>
        </p:txBody>
      </p:sp>
      <p:sp>
        <p:nvSpPr>
          <p:cNvPr id="5" name="TextBox 4">
            <a:extLst>
              <a:ext uri="{FF2B5EF4-FFF2-40B4-BE49-F238E27FC236}">
                <a16:creationId xmlns:a16="http://schemas.microsoft.com/office/drawing/2014/main" id="{22CEAB10-A7FB-4783-8223-11F0988B12B9}"/>
              </a:ext>
            </a:extLst>
          </p:cNvPr>
          <p:cNvSpPr txBox="1"/>
          <p:nvPr/>
        </p:nvSpPr>
        <p:spPr>
          <a:xfrm>
            <a:off x="586366" y="743880"/>
            <a:ext cx="7336135" cy="427040"/>
          </a:xfrm>
          <a:prstGeom prst="rect">
            <a:avLst/>
          </a:prstGeom>
          <a:noFill/>
        </p:spPr>
        <p:txBody>
          <a:bodyPr wrap="square">
            <a:spAutoFit/>
          </a:bodyPr>
          <a:lstStyle/>
          <a:p>
            <a:r>
              <a:rPr lang="en-US" sz="2175">
                <a:latin typeface="Times New Roman" panose="02020603050405020304" pitchFamily="18" charset="0"/>
                <a:cs typeface="Times New Roman" panose="02020603050405020304" pitchFamily="18" charset="0"/>
              </a:rPr>
              <a:t>7. </a:t>
            </a:r>
            <a:r>
              <a:rPr lang="en-US" sz="2000">
                <a:latin typeface="Times New Roman" panose="02020603050405020304" pitchFamily="18" charset="0"/>
                <a:cs typeface="Times New Roman" panose="02020603050405020304" pitchFamily="18" charset="0"/>
              </a:rPr>
              <a:t>Giao thức truyền thông</a:t>
            </a:r>
            <a:endParaRPr lang="en-US" sz="2175"/>
          </a:p>
        </p:txBody>
      </p:sp>
      <p:sp>
        <p:nvSpPr>
          <p:cNvPr id="6" name="TextBox 5">
            <a:extLst>
              <a:ext uri="{FF2B5EF4-FFF2-40B4-BE49-F238E27FC236}">
                <a16:creationId xmlns:a16="http://schemas.microsoft.com/office/drawing/2014/main" id="{2A77BEBA-CEEF-4FA6-8147-CCBA3519407B}"/>
              </a:ext>
            </a:extLst>
          </p:cNvPr>
          <p:cNvSpPr txBox="1"/>
          <p:nvPr/>
        </p:nvSpPr>
        <p:spPr>
          <a:xfrm>
            <a:off x="0" y="282017"/>
            <a:ext cx="8109959" cy="461665"/>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kumimoji="0" lang="en-US"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Thiết kế giao điện và xây dựng bản đồ 2D</a:t>
            </a:r>
            <a:endParaRPr kumimoji="0" lang="en-AU"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Tree>
    <p:extLst>
      <p:ext uri="{BB962C8B-B14F-4D97-AF65-F5344CB8AC3E}">
        <p14:creationId xmlns:p14="http://schemas.microsoft.com/office/powerpoint/2010/main" val="178804190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3">
            <a:extLst>
              <a:ext uri="{FF2B5EF4-FFF2-40B4-BE49-F238E27FC236}">
                <a16:creationId xmlns:a16="http://schemas.microsoft.com/office/drawing/2014/main" id="{4A70B25B-0C37-4440-998C-E5707B72AFCD}"/>
              </a:ext>
            </a:extLst>
          </p:cNvPr>
          <p:cNvSpPr txBox="1"/>
          <p:nvPr/>
        </p:nvSpPr>
        <p:spPr>
          <a:xfrm>
            <a:off x="586366" y="1484745"/>
            <a:ext cx="8145997" cy="2585323"/>
          </a:xfrm>
          <a:prstGeom prst="rect">
            <a:avLst/>
          </a:prstGeom>
          <a:noFill/>
        </p:spPr>
        <p:txBody>
          <a:bodyPr wrap="square">
            <a:spAutoFit/>
          </a:bodyPr>
          <a:lstStyle/>
          <a:p>
            <a:pPr algn="just" fontAlgn="base"/>
            <a:r>
              <a:rPr lang="vi-VN" sz="1800" b="1">
                <a:latin typeface="+mj-lt"/>
              </a:rPr>
              <a:t>Server:</a:t>
            </a:r>
            <a:endParaRPr lang="vi-VN" sz="1800">
              <a:latin typeface="+mj-lt"/>
            </a:endParaRPr>
          </a:p>
          <a:p>
            <a:pPr marL="342900" indent="-342900" algn="l" fontAlgn="base">
              <a:buFont typeface="+mj-lt"/>
              <a:buAutoNum type="arabicParenR"/>
            </a:pPr>
            <a:r>
              <a:rPr lang="vi-VN" sz="1800">
                <a:latin typeface="+mj-lt"/>
              </a:rPr>
              <a:t>Tạo một đối tượng </a:t>
            </a:r>
            <a:r>
              <a:rPr lang="vi-VN" sz="1800">
                <a:latin typeface="+mj-lt"/>
                <a:hlinkClick r:id="rId2">
                  <a:extLst>
                    <a:ext uri="{A12FA001-AC4F-418D-AE19-62706E023703}">
                      <ahyp:hlinkClr xmlns:ahyp="http://schemas.microsoft.com/office/drawing/2018/hyperlinkcolor" val="tx"/>
                    </a:ext>
                  </a:extLst>
                </a:hlinkClick>
              </a:rPr>
              <a:t>System.Net.Sockets.TcpListener </a:t>
            </a:r>
            <a:r>
              <a:rPr lang="vi-VN" sz="1800">
                <a:latin typeface="+mj-lt"/>
              </a:rPr>
              <a:t>để bắt đầu “lắng nghe” trên một cổng cục bộ.</a:t>
            </a:r>
          </a:p>
          <a:p>
            <a:pPr marL="342900" indent="-342900" algn="l" fontAlgn="base">
              <a:buFont typeface="+mj-lt"/>
              <a:buAutoNum type="arabicParenR"/>
            </a:pPr>
            <a:r>
              <a:rPr lang="vi-VN" sz="1800">
                <a:latin typeface="+mj-lt"/>
              </a:rPr>
              <a:t>Đợi và chấp nhận kết nối từ client với phương thức AccepSocket(). Phương thức này trả về một đối tượng </a:t>
            </a:r>
            <a:r>
              <a:rPr lang="vi-VN" sz="1800">
                <a:latin typeface="+mj-lt"/>
                <a:hlinkClick r:id="rId3">
                  <a:extLst>
                    <a:ext uri="{A12FA001-AC4F-418D-AE19-62706E023703}">
                      <ahyp:hlinkClr xmlns:ahyp="http://schemas.microsoft.com/office/drawing/2018/hyperlinkcolor" val="tx"/>
                    </a:ext>
                  </a:extLst>
                </a:hlinkClick>
              </a:rPr>
              <a:t>System.Net.Sockets.Socket</a:t>
            </a:r>
            <a:r>
              <a:rPr lang="vi-VN" sz="1800">
                <a:latin typeface="+mj-lt"/>
              </a:rPr>
              <a:t> dùng để gửi và nhận dữ liệu.</a:t>
            </a:r>
          </a:p>
          <a:p>
            <a:pPr marL="342900" indent="-342900" algn="l" fontAlgn="base">
              <a:buFont typeface="+mj-lt"/>
              <a:buAutoNum type="arabicParenR"/>
            </a:pPr>
            <a:r>
              <a:rPr lang="vi-VN" sz="1800">
                <a:latin typeface="+mj-lt"/>
              </a:rPr>
              <a:t>Thực hiện giao tiếp với client.</a:t>
            </a:r>
          </a:p>
          <a:p>
            <a:pPr marL="342900" indent="-342900" algn="l" fontAlgn="base">
              <a:buFont typeface="+mj-lt"/>
              <a:buAutoNum type="arabicParenR"/>
            </a:pPr>
            <a:r>
              <a:rPr lang="vi-VN" sz="1800">
                <a:latin typeface="+mj-lt"/>
              </a:rPr>
              <a:t>Đóng Socket.</a:t>
            </a:r>
            <a:endParaRPr lang="en-US" sz="1800">
              <a:latin typeface="+mj-lt"/>
            </a:endParaRPr>
          </a:p>
          <a:p>
            <a:pPr marL="342900" indent="-342900" algn="l" fontAlgn="base">
              <a:buFont typeface="+mj-lt"/>
              <a:buAutoNum type="arabicParenR"/>
            </a:pPr>
            <a:r>
              <a:rPr lang="vi-VN" sz="1800">
                <a:latin typeface="+mj-lt"/>
              </a:rPr>
              <a:t>Thông thường quy trình này sẽ được đặt trong một vòng lặp (lặp lại bước 2) để chấp nhận nhiều kết nối cùng lúc (sử dụng Thread) hoặc các kết nối lần lượt.</a:t>
            </a:r>
          </a:p>
        </p:txBody>
      </p:sp>
      <p:sp>
        <p:nvSpPr>
          <p:cNvPr id="3" name="TextBox 2">
            <a:extLst>
              <a:ext uri="{FF2B5EF4-FFF2-40B4-BE49-F238E27FC236}">
                <a16:creationId xmlns:a16="http://schemas.microsoft.com/office/drawing/2014/main" id="{D8F40002-6D7D-49F9-9173-395E3D4C3167}"/>
              </a:ext>
            </a:extLst>
          </p:cNvPr>
          <p:cNvSpPr txBox="1"/>
          <p:nvPr/>
        </p:nvSpPr>
        <p:spPr>
          <a:xfrm>
            <a:off x="586366" y="743880"/>
            <a:ext cx="7336135" cy="427040"/>
          </a:xfrm>
          <a:prstGeom prst="rect">
            <a:avLst/>
          </a:prstGeom>
          <a:noFill/>
        </p:spPr>
        <p:txBody>
          <a:bodyPr wrap="square">
            <a:spAutoFit/>
          </a:bodyPr>
          <a:lstStyle/>
          <a:p>
            <a:r>
              <a:rPr lang="en-US" sz="2175">
                <a:latin typeface="Times New Roman" panose="02020603050405020304" pitchFamily="18" charset="0"/>
                <a:cs typeface="Times New Roman" panose="02020603050405020304" pitchFamily="18" charset="0"/>
              </a:rPr>
              <a:t>7. </a:t>
            </a:r>
            <a:r>
              <a:rPr lang="en-US" sz="2000">
                <a:latin typeface="Times New Roman" panose="02020603050405020304" pitchFamily="18" charset="0"/>
                <a:cs typeface="Times New Roman" panose="02020603050405020304" pitchFamily="18" charset="0"/>
              </a:rPr>
              <a:t>Giao thức truyền thông</a:t>
            </a:r>
            <a:endParaRPr lang="en-US" sz="2175"/>
          </a:p>
        </p:txBody>
      </p:sp>
      <p:sp>
        <p:nvSpPr>
          <p:cNvPr id="5" name="TextBox 4">
            <a:extLst>
              <a:ext uri="{FF2B5EF4-FFF2-40B4-BE49-F238E27FC236}">
                <a16:creationId xmlns:a16="http://schemas.microsoft.com/office/drawing/2014/main" id="{70CB3874-DFAA-40EC-B152-08A3E2C924DC}"/>
              </a:ext>
            </a:extLst>
          </p:cNvPr>
          <p:cNvSpPr txBox="1"/>
          <p:nvPr/>
        </p:nvSpPr>
        <p:spPr>
          <a:xfrm>
            <a:off x="0" y="282017"/>
            <a:ext cx="8109959" cy="461665"/>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kumimoji="0" lang="en-US"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Thiết kế giao điện và xây dựng bản đồ 2D</a:t>
            </a:r>
            <a:endParaRPr kumimoji="0" lang="en-AU"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Tree>
    <p:extLst>
      <p:ext uri="{BB962C8B-B14F-4D97-AF65-F5344CB8AC3E}">
        <p14:creationId xmlns:p14="http://schemas.microsoft.com/office/powerpoint/2010/main" val="1446748033"/>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Shape 183"/>
        <p:cNvGrpSpPr/>
        <p:nvPr/>
      </p:nvGrpSpPr>
      <p:grpSpPr>
        <a:xfrm>
          <a:off x="0" y="0"/>
          <a:ext cx="0" cy="0"/>
          <a:chOff x="0" y="0"/>
          <a:chExt cx="0" cy="0"/>
        </a:xfrm>
      </p:grpSpPr>
      <p:sp>
        <p:nvSpPr>
          <p:cNvPr id="9" name="TextBox 8">
            <a:extLst>
              <a:ext uri="{FF2B5EF4-FFF2-40B4-BE49-F238E27FC236}">
                <a16:creationId xmlns:a16="http://schemas.microsoft.com/office/drawing/2014/main" id="{335B90C8-1529-4FFD-A600-6135F6E63E1D}"/>
              </a:ext>
            </a:extLst>
          </p:cNvPr>
          <p:cNvSpPr txBox="1"/>
          <p:nvPr/>
        </p:nvSpPr>
        <p:spPr>
          <a:xfrm>
            <a:off x="-40800" y="137225"/>
            <a:ext cx="9526632" cy="523220"/>
          </a:xfrm>
          <a:prstGeom prst="rect">
            <a:avLst/>
          </a:prstGeom>
          <a:noFill/>
        </p:spPr>
        <p:txBody>
          <a:bodyPr wrap="square">
            <a:spAutoFit/>
          </a:bodyPr>
          <a:lstStyle/>
          <a:p>
            <a:r>
              <a:rPr lang="en-US" sz="2800" b="1">
                <a:latin typeface="Times New Roman" panose="02020603050405020304" pitchFamily="18" charset="0"/>
                <a:cs typeface="Times New Roman" panose="02020603050405020304" pitchFamily="18" charset="0"/>
              </a:rPr>
              <a:t>Robot phát thuốc trong bệnh viện sử dụng lidar dẫn hướng</a:t>
            </a:r>
            <a:endParaRPr lang="en-AU" sz="2800" b="1"/>
          </a:p>
        </p:txBody>
      </p:sp>
      <p:graphicFrame>
        <p:nvGraphicFramePr>
          <p:cNvPr id="10" name="Table 10">
            <a:extLst>
              <a:ext uri="{FF2B5EF4-FFF2-40B4-BE49-F238E27FC236}">
                <a16:creationId xmlns:a16="http://schemas.microsoft.com/office/drawing/2014/main" id="{0CD91AA7-12D0-4B19-90F0-715EF3ACCF07}"/>
              </a:ext>
            </a:extLst>
          </p:cNvPr>
          <p:cNvGraphicFramePr>
            <a:graphicFrameLocks noGrp="1"/>
          </p:cNvGraphicFramePr>
          <p:nvPr>
            <p:extLst>
              <p:ext uri="{D42A27DB-BD31-4B8C-83A1-F6EECF244321}">
                <p14:modId xmlns:p14="http://schemas.microsoft.com/office/powerpoint/2010/main" val="1858270182"/>
              </p:ext>
            </p:extLst>
          </p:nvPr>
        </p:nvGraphicFramePr>
        <p:xfrm>
          <a:off x="822325" y="971550"/>
          <a:ext cx="7800382" cy="3383280"/>
        </p:xfrm>
        <a:graphic>
          <a:graphicData uri="http://schemas.openxmlformats.org/drawingml/2006/table">
            <a:tbl>
              <a:tblPr firstRow="1" bandRow="1">
                <a:tableStyleId>{2D5ABB26-0587-4C30-8999-92F81FD0307C}</a:tableStyleId>
              </a:tblPr>
              <a:tblGrid>
                <a:gridCol w="7800382">
                  <a:extLst>
                    <a:ext uri="{9D8B030D-6E8A-4147-A177-3AD203B41FA5}">
                      <a16:colId xmlns:a16="http://schemas.microsoft.com/office/drawing/2014/main" val="3328489441"/>
                    </a:ext>
                  </a:extLst>
                </a:gridCol>
              </a:tblGrid>
              <a:tr h="370840">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3200" b="1">
                          <a:solidFill>
                            <a:srgbClr val="000000"/>
                          </a:solidFill>
                          <a:latin typeface="Times New Roman" panose="02020603050405020304" pitchFamily="18" charset="0"/>
                          <a:cs typeface="Times New Roman" panose="02020603050405020304" pitchFamily="18" charset="0"/>
                        </a:rPr>
                        <a:t>Nội dung </a:t>
                      </a:r>
                    </a:p>
                    <a:p>
                      <a:pPr marL="0" marR="0" lvl="0" indent="0" algn="l" defTabSz="914400" rtl="0" eaLnBrk="1" fontAlgn="auto" latinLnBrk="0" hangingPunct="1">
                        <a:lnSpc>
                          <a:spcPct val="100000"/>
                        </a:lnSpc>
                        <a:spcBef>
                          <a:spcPts val="0"/>
                        </a:spcBef>
                        <a:spcAft>
                          <a:spcPts val="0"/>
                        </a:spcAft>
                        <a:buClrTx/>
                        <a:buSzTx/>
                        <a:buFontTx/>
                        <a:buNone/>
                        <a:tabLst/>
                        <a:defRPr/>
                      </a:pPr>
                      <a:endParaRPr lang="en-AU" sz="2000" b="1">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344297181"/>
                  </a:ext>
                </a:extLst>
              </a:tr>
              <a:tr h="370840">
                <a:tc>
                  <a:txBody>
                    <a:bodyPr/>
                    <a:lstStyle/>
                    <a:p>
                      <a:pPr marL="571500" marR="0" lvl="0" indent="-571500" algn="l" defTabSz="914400" rtl="0" eaLnBrk="1" fontAlgn="auto" latinLnBrk="0" hangingPunct="1">
                        <a:lnSpc>
                          <a:spcPct val="100000"/>
                        </a:lnSpc>
                        <a:spcBef>
                          <a:spcPts val="0"/>
                        </a:spcBef>
                        <a:spcAft>
                          <a:spcPts val="0"/>
                        </a:spcAft>
                        <a:buClrTx/>
                        <a:buSzTx/>
                        <a:buFont typeface="+mj-lt"/>
                        <a:buAutoNum type="romanUcPeriod"/>
                        <a:tabLst/>
                        <a:defRPr/>
                      </a:pPr>
                      <a:r>
                        <a:rPr lang="en-US" sz="2800">
                          <a:solidFill>
                            <a:srgbClr val="000000"/>
                          </a:solidFill>
                          <a:latin typeface="Times New Roman" panose="02020603050405020304" pitchFamily="18" charset="0"/>
                          <a:cs typeface="Times New Roman" panose="02020603050405020304" pitchFamily="18" charset="0"/>
                        </a:rPr>
                        <a:t>Tổng quan về đề tài</a:t>
                      </a:r>
                      <a:endParaRPr lang="en-AU" sz="28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109434053"/>
                  </a:ext>
                </a:extLst>
              </a:tr>
              <a:tr h="370840">
                <a:tc>
                  <a:txBody>
                    <a:bodyPr/>
                    <a:lstStyle/>
                    <a:p>
                      <a:pPr marL="571500" marR="0" lvl="0" indent="-571500" algn="l" defTabSz="914400" rtl="0" eaLnBrk="1" fontAlgn="auto" latinLnBrk="0" hangingPunct="1">
                        <a:lnSpc>
                          <a:spcPct val="100000"/>
                        </a:lnSpc>
                        <a:spcBef>
                          <a:spcPts val="0"/>
                        </a:spcBef>
                        <a:spcAft>
                          <a:spcPts val="0"/>
                        </a:spcAft>
                        <a:buClrTx/>
                        <a:buSzTx/>
                        <a:buFont typeface="+mj-lt"/>
                        <a:buAutoNum type="romanUcPeriod" startAt="2"/>
                        <a:tabLst/>
                        <a:defRPr/>
                      </a:pPr>
                      <a:r>
                        <a:rPr lang="en-US" sz="2800">
                          <a:solidFill>
                            <a:srgbClr val="000000"/>
                          </a:solidFill>
                          <a:latin typeface="Times New Roman" panose="02020603050405020304" pitchFamily="18" charset="0"/>
                          <a:cs typeface="Times New Roman" panose="02020603050405020304" pitchFamily="18" charset="0"/>
                        </a:rPr>
                        <a:t>Thiết kế cơ khí </a:t>
                      </a:r>
                      <a:endParaRPr lang="en-AU" sz="28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1634927776"/>
                  </a:ext>
                </a:extLst>
              </a:tr>
              <a:tr h="370840">
                <a:tc>
                  <a:txBody>
                    <a:bodyPr/>
                    <a:lstStyle/>
                    <a:p>
                      <a:pPr marL="571500" indent="-571500">
                        <a:buFont typeface="+mj-lt"/>
                        <a:buAutoNum type="romanUcPeriod" startAt="3"/>
                      </a:pPr>
                      <a:r>
                        <a:rPr lang="en-US" sz="2800">
                          <a:solidFill>
                            <a:srgbClr val="000000"/>
                          </a:solidFill>
                          <a:latin typeface="Times New Roman" panose="02020603050405020304" pitchFamily="18" charset="0"/>
                          <a:cs typeface="Times New Roman" panose="02020603050405020304" pitchFamily="18" charset="0"/>
                        </a:rPr>
                        <a:t>Lập trình điều khiển hệ thống robot</a:t>
                      </a:r>
                      <a:endParaRPr lang="en-AU" sz="28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3194074830"/>
                  </a:ext>
                </a:extLst>
              </a:tr>
              <a:tr h="370840">
                <a:tc>
                  <a:txBody>
                    <a:bodyPr/>
                    <a:lstStyle/>
                    <a:p>
                      <a:pPr marL="571500" indent="-571500">
                        <a:buFont typeface="+mj-lt"/>
                        <a:buAutoNum type="romanUcPeriod" startAt="4"/>
                      </a:pPr>
                      <a:r>
                        <a:rPr lang="en-US" sz="2800">
                          <a:solidFill>
                            <a:srgbClr val="000000"/>
                          </a:solidFill>
                          <a:latin typeface="Times New Roman" panose="02020603050405020304" pitchFamily="18" charset="0"/>
                          <a:cs typeface="Times New Roman" panose="02020603050405020304" pitchFamily="18" charset="0"/>
                        </a:rPr>
                        <a:t>Thiết kế giao điện và xây dựng bản đồ 2D</a:t>
                      </a:r>
                    </a:p>
                    <a:p>
                      <a:pPr marL="571500" indent="-571500">
                        <a:buFont typeface="+mj-lt"/>
                        <a:buAutoNum type="romanUcPeriod" startAt="4"/>
                      </a:pPr>
                      <a:r>
                        <a:rPr lang="en-US" sz="2800">
                          <a:solidFill>
                            <a:srgbClr val="000000"/>
                          </a:solidFill>
                          <a:latin typeface="Times New Roman" panose="02020603050405020304" pitchFamily="18" charset="0"/>
                          <a:cs typeface="Times New Roman" panose="02020603050405020304" pitchFamily="18" charset="0"/>
                        </a:rPr>
                        <a:t>H</a:t>
                      </a:r>
                      <a:r>
                        <a:rPr lang="vi-VN" sz="2800">
                          <a:solidFill>
                            <a:srgbClr val="000000"/>
                          </a:solidFill>
                          <a:latin typeface="Times New Roman" panose="02020603050405020304" pitchFamily="18" charset="0"/>
                          <a:cs typeface="Times New Roman" panose="02020603050405020304" pitchFamily="18" charset="0"/>
                        </a:rPr>
                        <a:t>ương hướng phát triển</a:t>
                      </a:r>
                      <a:r>
                        <a:rPr lang="en-US" sz="2800">
                          <a:solidFill>
                            <a:srgbClr val="000000"/>
                          </a:solidFill>
                          <a:latin typeface="Times New Roman" panose="02020603050405020304" pitchFamily="18" charset="0"/>
                          <a:cs typeface="Times New Roman" panose="02020603050405020304" pitchFamily="18" charset="0"/>
                        </a:rPr>
                        <a:t> k</a:t>
                      </a:r>
                      <a:r>
                        <a:rPr lang="vi-VN" sz="2800">
                          <a:solidFill>
                            <a:srgbClr val="000000"/>
                          </a:solidFill>
                          <a:latin typeface="Times New Roman" panose="02020603050405020304" pitchFamily="18" charset="0"/>
                          <a:cs typeface="Times New Roman" panose="02020603050405020304" pitchFamily="18" charset="0"/>
                        </a:rPr>
                        <a:t>ết quả đạt được</a:t>
                      </a:r>
                    </a:p>
                  </a:txBody>
                  <a:tcPr/>
                </a:tc>
                <a:extLst>
                  <a:ext uri="{0D108BD9-81ED-4DB2-BD59-A6C34878D82A}">
                    <a16:rowId xmlns:a16="http://schemas.microsoft.com/office/drawing/2014/main" val="2167490523"/>
                  </a:ext>
                </a:extLst>
              </a:tr>
            </a:tbl>
          </a:graphicData>
        </a:graphic>
      </p:graphicFrame>
    </p:spTree>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Subtitle 2">
            <a:extLst>
              <a:ext uri="{FF2B5EF4-FFF2-40B4-BE49-F238E27FC236}">
                <a16:creationId xmlns:a16="http://schemas.microsoft.com/office/drawing/2014/main" id="{E08D7421-9807-42C5-B07C-74389E0A4BE1}"/>
              </a:ext>
            </a:extLst>
          </p:cNvPr>
          <p:cNvSpPr>
            <a:spLocks noGrp="1"/>
          </p:cNvSpPr>
          <p:nvPr>
            <p:ph type="subTitle" idx="1"/>
          </p:nvPr>
        </p:nvSpPr>
        <p:spPr>
          <a:xfrm>
            <a:off x="609004" y="1412250"/>
            <a:ext cx="6891950" cy="2756780"/>
          </a:xfrm>
        </p:spPr>
        <p:txBody>
          <a:bodyPr>
            <a:normAutofit/>
          </a:bodyPr>
          <a:lstStyle/>
          <a:p>
            <a:pPr algn="l" fontAlgn="base"/>
            <a:r>
              <a:rPr lang="vi-VN" sz="1800" b="1">
                <a:solidFill>
                  <a:srgbClr val="000000"/>
                </a:solidFill>
                <a:latin typeface="+mj-lt"/>
              </a:rPr>
              <a:t>Client:</a:t>
            </a:r>
            <a:endParaRPr lang="vi-VN" sz="1800">
              <a:solidFill>
                <a:srgbClr val="000000"/>
              </a:solidFill>
              <a:latin typeface="+mj-lt"/>
            </a:endParaRPr>
          </a:p>
        </p:txBody>
      </p:sp>
      <p:sp>
        <p:nvSpPr>
          <p:cNvPr id="4" name="TextBox 3">
            <a:extLst>
              <a:ext uri="{FF2B5EF4-FFF2-40B4-BE49-F238E27FC236}">
                <a16:creationId xmlns:a16="http://schemas.microsoft.com/office/drawing/2014/main" id="{FC0A5FB1-1B65-4C1E-A3CB-BB2D0FEDE68F}"/>
              </a:ext>
            </a:extLst>
          </p:cNvPr>
          <p:cNvSpPr txBox="1"/>
          <p:nvPr/>
        </p:nvSpPr>
        <p:spPr>
          <a:xfrm>
            <a:off x="586366" y="743880"/>
            <a:ext cx="7336135" cy="427040"/>
          </a:xfrm>
          <a:prstGeom prst="rect">
            <a:avLst/>
          </a:prstGeom>
          <a:noFill/>
        </p:spPr>
        <p:txBody>
          <a:bodyPr wrap="square">
            <a:spAutoFit/>
          </a:bodyPr>
          <a:lstStyle/>
          <a:p>
            <a:r>
              <a:rPr lang="en-US" sz="2175">
                <a:latin typeface="Times New Roman" panose="02020603050405020304" pitchFamily="18" charset="0"/>
                <a:cs typeface="Times New Roman" panose="02020603050405020304" pitchFamily="18" charset="0"/>
              </a:rPr>
              <a:t>7. </a:t>
            </a:r>
            <a:r>
              <a:rPr lang="en-US" sz="2000">
                <a:latin typeface="Times New Roman" panose="02020603050405020304" pitchFamily="18" charset="0"/>
                <a:cs typeface="Times New Roman" panose="02020603050405020304" pitchFamily="18" charset="0"/>
              </a:rPr>
              <a:t>Giao thức truyền thông</a:t>
            </a:r>
            <a:endParaRPr lang="en-US" sz="2175"/>
          </a:p>
        </p:txBody>
      </p:sp>
      <p:sp>
        <p:nvSpPr>
          <p:cNvPr id="5" name="TextBox 4">
            <a:extLst>
              <a:ext uri="{FF2B5EF4-FFF2-40B4-BE49-F238E27FC236}">
                <a16:creationId xmlns:a16="http://schemas.microsoft.com/office/drawing/2014/main" id="{FD5E7188-0543-446F-8AE2-B84B048BE257}"/>
              </a:ext>
            </a:extLst>
          </p:cNvPr>
          <p:cNvSpPr txBox="1"/>
          <p:nvPr/>
        </p:nvSpPr>
        <p:spPr>
          <a:xfrm>
            <a:off x="0" y="282017"/>
            <a:ext cx="8109959" cy="461665"/>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kumimoji="0" lang="en-US"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Thiết kế giao điện và xây dựng bản đồ 2D</a:t>
            </a:r>
            <a:endParaRPr kumimoji="0" lang="en-AU" sz="24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6" name="TextBox 5">
            <a:extLst>
              <a:ext uri="{FF2B5EF4-FFF2-40B4-BE49-F238E27FC236}">
                <a16:creationId xmlns:a16="http://schemas.microsoft.com/office/drawing/2014/main" id="{0029A8F7-2A63-44BD-938B-D3878F71DAA2}"/>
              </a:ext>
            </a:extLst>
          </p:cNvPr>
          <p:cNvSpPr txBox="1"/>
          <p:nvPr/>
        </p:nvSpPr>
        <p:spPr>
          <a:xfrm>
            <a:off x="586366" y="1971530"/>
            <a:ext cx="6306680" cy="2031325"/>
          </a:xfrm>
          <a:prstGeom prst="rect">
            <a:avLst/>
          </a:prstGeom>
          <a:noFill/>
        </p:spPr>
        <p:txBody>
          <a:bodyPr wrap="square">
            <a:spAutoFit/>
          </a:bodyPr>
          <a:lstStyle/>
          <a:p>
            <a:pPr marL="495300" indent="-342900" algn="l" fontAlgn="base">
              <a:buFont typeface="+mj-lt"/>
              <a:buAutoNum type="arabicParenR"/>
            </a:pPr>
            <a:r>
              <a:rPr lang="vi-VN" sz="1800">
                <a:latin typeface="+mj-lt"/>
              </a:rPr>
              <a:t>Tạo một đối tượng </a:t>
            </a:r>
            <a:r>
              <a:rPr lang="vi-VN" sz="1800">
                <a:latin typeface="+mj-lt"/>
                <a:hlinkClick r:id="rId2">
                  <a:extLst>
                    <a:ext uri="{A12FA001-AC4F-418D-AE19-62706E023703}">
                      <ahyp:hlinkClr xmlns:ahyp="http://schemas.microsoft.com/office/drawing/2018/hyperlinkcolor" val="tx"/>
                    </a:ext>
                  </a:extLst>
                </a:hlinkClick>
              </a:rPr>
              <a:t>System.Net.Sockets.TcpClient</a:t>
            </a:r>
            <a:endParaRPr lang="vi-VN" sz="1800">
              <a:latin typeface="+mj-lt"/>
            </a:endParaRPr>
          </a:p>
          <a:p>
            <a:pPr marL="495300" indent="-342900" algn="l" fontAlgn="base">
              <a:buFont typeface="+mj-lt"/>
              <a:buAutoNum type="arabicParenR"/>
            </a:pPr>
            <a:r>
              <a:rPr lang="vi-VN" sz="1800">
                <a:latin typeface="+mj-lt"/>
              </a:rPr>
              <a:t>Kết nối đến server với địa chỉ và port xác định với phương thức TcpClient.Connect()</a:t>
            </a:r>
          </a:p>
          <a:p>
            <a:pPr marL="495300" indent="-342900" algn="l" fontAlgn="base">
              <a:buFont typeface="+mj-lt"/>
              <a:buAutoNum type="arabicParenR"/>
            </a:pPr>
            <a:r>
              <a:rPr lang="vi-VN" sz="1800">
                <a:latin typeface="+mj-lt"/>
              </a:rPr>
              <a:t>Lấy luồng (stream) giao tiếp bằng phương thức TcpClient.GetStream().</a:t>
            </a:r>
          </a:p>
          <a:p>
            <a:pPr marL="495300" indent="-342900" algn="l" fontAlgn="base">
              <a:buFont typeface="+mj-lt"/>
              <a:buAutoNum type="arabicParenR"/>
            </a:pPr>
            <a:r>
              <a:rPr lang="vi-VN" sz="1800">
                <a:latin typeface="+mj-lt"/>
              </a:rPr>
              <a:t>Thực hiện giao tiếp với server.</a:t>
            </a:r>
          </a:p>
          <a:p>
            <a:pPr marL="495300" indent="-342900" algn="l" fontAlgn="base">
              <a:buFont typeface="+mj-lt"/>
              <a:buAutoNum type="arabicParenR"/>
            </a:pPr>
            <a:r>
              <a:rPr lang="vi-VN" sz="1800">
                <a:latin typeface="+mj-lt"/>
              </a:rPr>
              <a:t>Đóng luồng và socket.</a:t>
            </a:r>
          </a:p>
        </p:txBody>
      </p:sp>
    </p:spTree>
    <p:extLst>
      <p:ext uri="{BB962C8B-B14F-4D97-AF65-F5344CB8AC3E}">
        <p14:creationId xmlns:p14="http://schemas.microsoft.com/office/powerpoint/2010/main" val="540647184"/>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7" name="Graphic 6" descr="Internet with solid fill">
            <a:extLst>
              <a:ext uri="{FF2B5EF4-FFF2-40B4-BE49-F238E27FC236}">
                <a16:creationId xmlns:a16="http://schemas.microsoft.com/office/drawing/2014/main" id="{20D445A3-E0A3-4A75-9101-9219F8A16B23}"/>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16541"/>
          <a:stretch/>
        </p:blipFill>
        <p:spPr>
          <a:xfrm>
            <a:off x="1195368" y="3130096"/>
            <a:ext cx="1437483" cy="1099602"/>
          </a:xfrm>
          <a:prstGeom prst="rect">
            <a:avLst/>
          </a:prstGeom>
        </p:spPr>
      </p:pic>
      <p:pic>
        <p:nvPicPr>
          <p:cNvPr id="8" name="Picture 7">
            <a:extLst>
              <a:ext uri="{FF2B5EF4-FFF2-40B4-BE49-F238E27FC236}">
                <a16:creationId xmlns:a16="http://schemas.microsoft.com/office/drawing/2014/main" id="{01EF1730-D3DD-4104-AD90-76C5962507C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65482" y="3952122"/>
            <a:ext cx="605694" cy="555152"/>
          </a:xfrm>
          <a:prstGeom prst="rect">
            <a:avLst/>
          </a:prstGeom>
        </p:spPr>
      </p:pic>
      <p:sp>
        <p:nvSpPr>
          <p:cNvPr id="19" name="TextBox 18">
            <a:extLst>
              <a:ext uri="{FF2B5EF4-FFF2-40B4-BE49-F238E27FC236}">
                <a16:creationId xmlns:a16="http://schemas.microsoft.com/office/drawing/2014/main" id="{A214BDCE-163F-4315-BDAE-053A397CE799}"/>
              </a:ext>
            </a:extLst>
          </p:cNvPr>
          <p:cNvSpPr txBox="1"/>
          <p:nvPr/>
        </p:nvSpPr>
        <p:spPr>
          <a:xfrm>
            <a:off x="294829" y="133377"/>
            <a:ext cx="8045865" cy="523220"/>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lang="en-US" sz="2800">
                <a:latin typeface="Times New Roman" panose="02020603050405020304" pitchFamily="18" charset="0"/>
                <a:ea typeface="+mn-ea"/>
                <a:cs typeface="Times New Roman" panose="02020603050405020304" pitchFamily="18" charset="0"/>
              </a:rPr>
              <a:t>K</a:t>
            </a:r>
            <a:r>
              <a:rPr kumimoji="0" lang="vi-VN" sz="28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ết quả đạt được</a:t>
            </a:r>
            <a:r>
              <a:rPr kumimoji="0" lang="en-US" sz="28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 và phương </a:t>
            </a:r>
            <a:r>
              <a:rPr kumimoji="0" lang="vi-VN" sz="28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hướng phát triển</a:t>
            </a:r>
            <a:r>
              <a:rPr kumimoji="0" lang="en-US" sz="28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 </a:t>
            </a:r>
            <a:endParaRPr kumimoji="0" lang="vi-VN" sz="28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20" name="TextBox 19">
            <a:extLst>
              <a:ext uri="{FF2B5EF4-FFF2-40B4-BE49-F238E27FC236}">
                <a16:creationId xmlns:a16="http://schemas.microsoft.com/office/drawing/2014/main" id="{9E7D5831-86D4-42E1-9F24-CB24D71CAF9C}"/>
              </a:ext>
            </a:extLst>
          </p:cNvPr>
          <p:cNvSpPr txBox="1"/>
          <p:nvPr/>
        </p:nvSpPr>
        <p:spPr>
          <a:xfrm>
            <a:off x="652282" y="653460"/>
            <a:ext cx="470018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Times New Roman" panose="02020603050405020304" pitchFamily="18" charset="0"/>
                <a:ea typeface="+mn-ea"/>
                <a:cs typeface="Times New Roman" panose="02020603050405020304" pitchFamily="18" charset="0"/>
              </a:rPr>
              <a:t>1</a:t>
            </a:r>
            <a:r>
              <a:rPr kumimoji="0" lang="en-US"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 </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Kết quả đạt được </a:t>
            </a:r>
            <a:endParaRPr kumimoji="0" lang="en-AU"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pic>
        <p:nvPicPr>
          <p:cNvPr id="28" name="Picture 27">
            <a:extLst>
              <a:ext uri="{FF2B5EF4-FFF2-40B4-BE49-F238E27FC236}">
                <a16:creationId xmlns:a16="http://schemas.microsoft.com/office/drawing/2014/main" id="{CF432505-4D7B-447E-9613-011D322951B0}"/>
              </a:ext>
            </a:extLst>
          </p:cNvPr>
          <p:cNvPicPr>
            <a:picLocks noChangeAspect="1"/>
          </p:cNvPicPr>
          <p:nvPr/>
        </p:nvPicPr>
        <p:blipFill>
          <a:blip r:embed="rId6"/>
          <a:stretch>
            <a:fillRect/>
          </a:stretch>
        </p:blipFill>
        <p:spPr>
          <a:xfrm>
            <a:off x="2690487" y="1234969"/>
            <a:ext cx="5817429" cy="3272305"/>
          </a:xfrm>
          <a:prstGeom prst="rect">
            <a:avLst/>
          </a:prstGeom>
        </p:spPr>
      </p:pic>
    </p:spTree>
    <p:extLst>
      <p:ext uri="{BB962C8B-B14F-4D97-AF65-F5344CB8AC3E}">
        <p14:creationId xmlns:p14="http://schemas.microsoft.com/office/powerpoint/2010/main" val="3643447022"/>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Shape 226"/>
        <p:cNvGrpSpPr/>
        <p:nvPr/>
      </p:nvGrpSpPr>
      <p:grpSpPr>
        <a:xfrm>
          <a:off x="0" y="0"/>
          <a:ext cx="0" cy="0"/>
          <a:chOff x="0" y="0"/>
          <a:chExt cx="0" cy="0"/>
        </a:xfrm>
      </p:grpSpPr>
      <p:pic>
        <p:nvPicPr>
          <p:cNvPr id="7" name="Graphic 6" descr="Internet with solid fill">
            <a:extLst>
              <a:ext uri="{FF2B5EF4-FFF2-40B4-BE49-F238E27FC236}">
                <a16:creationId xmlns:a16="http://schemas.microsoft.com/office/drawing/2014/main" id="{20D445A3-E0A3-4A75-9101-9219F8A16B23}"/>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16541"/>
          <a:stretch/>
        </p:blipFill>
        <p:spPr>
          <a:xfrm>
            <a:off x="1195368" y="3130096"/>
            <a:ext cx="1437483" cy="1099602"/>
          </a:xfrm>
          <a:prstGeom prst="rect">
            <a:avLst/>
          </a:prstGeom>
        </p:spPr>
      </p:pic>
      <p:pic>
        <p:nvPicPr>
          <p:cNvPr id="8" name="Picture 7">
            <a:extLst>
              <a:ext uri="{FF2B5EF4-FFF2-40B4-BE49-F238E27FC236}">
                <a16:creationId xmlns:a16="http://schemas.microsoft.com/office/drawing/2014/main" id="{01EF1730-D3DD-4104-AD90-76C5962507CD}"/>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1665482" y="3952122"/>
            <a:ext cx="605694" cy="555152"/>
          </a:xfrm>
          <a:prstGeom prst="rect">
            <a:avLst/>
          </a:prstGeom>
        </p:spPr>
      </p:pic>
      <p:pic>
        <p:nvPicPr>
          <p:cNvPr id="12" name="Picture 11">
            <a:extLst>
              <a:ext uri="{FF2B5EF4-FFF2-40B4-BE49-F238E27FC236}">
                <a16:creationId xmlns:a16="http://schemas.microsoft.com/office/drawing/2014/main" id="{2A66766B-E26B-4534-8543-22BA03CDF4A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1683884" y="3271294"/>
            <a:ext cx="449588" cy="448219"/>
          </a:xfrm>
          <a:prstGeom prst="rect">
            <a:avLst/>
          </a:prstGeom>
        </p:spPr>
      </p:pic>
      <p:sp>
        <p:nvSpPr>
          <p:cNvPr id="19" name="TextBox 18">
            <a:extLst>
              <a:ext uri="{FF2B5EF4-FFF2-40B4-BE49-F238E27FC236}">
                <a16:creationId xmlns:a16="http://schemas.microsoft.com/office/drawing/2014/main" id="{A214BDCE-163F-4315-BDAE-053A397CE799}"/>
              </a:ext>
            </a:extLst>
          </p:cNvPr>
          <p:cNvSpPr txBox="1"/>
          <p:nvPr/>
        </p:nvSpPr>
        <p:spPr>
          <a:xfrm>
            <a:off x="294829" y="133377"/>
            <a:ext cx="8045865" cy="523220"/>
          </a:xfrm>
          <a:prstGeom prst="rect">
            <a:avLst/>
          </a:prstGeom>
          <a:noFill/>
        </p:spPr>
        <p:txBody>
          <a:bodyPr wrap="square">
            <a:spAutoFit/>
          </a:bodyPr>
          <a:lstStyle/>
          <a:p>
            <a:pPr marL="571500" marR="0" lvl="0" indent="-571500" algn="l" defTabSz="914400" rtl="0" eaLnBrk="1" fontAlgn="auto" latinLnBrk="0" hangingPunct="1">
              <a:lnSpc>
                <a:spcPct val="100000"/>
              </a:lnSpc>
              <a:spcBef>
                <a:spcPts val="0"/>
              </a:spcBef>
              <a:spcAft>
                <a:spcPts val="0"/>
              </a:spcAft>
              <a:buClr>
                <a:srgbClr val="000000"/>
              </a:buClr>
              <a:buSzTx/>
              <a:buFont typeface="+mj-lt"/>
              <a:buAutoNum type="romanUcPeriod" startAt="4"/>
              <a:tabLst/>
              <a:defRPr/>
            </a:pPr>
            <a:r>
              <a:rPr lang="en-US" sz="2800">
                <a:latin typeface="Times New Roman" panose="02020603050405020304" pitchFamily="18" charset="0"/>
                <a:ea typeface="+mn-ea"/>
                <a:cs typeface="Times New Roman" panose="02020603050405020304" pitchFamily="18" charset="0"/>
              </a:rPr>
              <a:t>K</a:t>
            </a:r>
            <a:r>
              <a:rPr kumimoji="0" lang="vi-VN" sz="28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ết quả đạt được</a:t>
            </a:r>
            <a:r>
              <a:rPr kumimoji="0" lang="en-US" sz="28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 và phương </a:t>
            </a:r>
            <a:r>
              <a:rPr kumimoji="0" lang="vi-VN" sz="28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hướng phát triển</a:t>
            </a:r>
            <a:r>
              <a:rPr kumimoji="0" lang="en-US" sz="28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 </a:t>
            </a:r>
            <a:endParaRPr kumimoji="0" lang="vi-VN" sz="28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20" name="TextBox 19">
            <a:extLst>
              <a:ext uri="{FF2B5EF4-FFF2-40B4-BE49-F238E27FC236}">
                <a16:creationId xmlns:a16="http://schemas.microsoft.com/office/drawing/2014/main" id="{9E7D5831-86D4-42E1-9F24-CB24D71CAF9C}"/>
              </a:ext>
            </a:extLst>
          </p:cNvPr>
          <p:cNvSpPr txBox="1"/>
          <p:nvPr/>
        </p:nvSpPr>
        <p:spPr>
          <a:xfrm>
            <a:off x="652282" y="653460"/>
            <a:ext cx="470018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lang="en-US" sz="2000">
                <a:latin typeface="Times New Roman" panose="02020603050405020304" pitchFamily="18" charset="0"/>
                <a:ea typeface="+mn-ea"/>
                <a:cs typeface="Times New Roman" panose="02020603050405020304" pitchFamily="18" charset="0"/>
              </a:rPr>
              <a:t>1</a:t>
            </a:r>
            <a:r>
              <a:rPr kumimoji="0" lang="en-US"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 </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Kết quả đạt được </a:t>
            </a:r>
            <a:endParaRPr kumimoji="0" lang="en-AU"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pic>
        <p:nvPicPr>
          <p:cNvPr id="22" name="Picture 21">
            <a:extLst>
              <a:ext uri="{FF2B5EF4-FFF2-40B4-BE49-F238E27FC236}">
                <a16:creationId xmlns:a16="http://schemas.microsoft.com/office/drawing/2014/main" id="{CCC90743-9BC2-413B-95FB-447D96B7B527}"/>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294829" y="1315510"/>
            <a:ext cx="2952573" cy="1584306"/>
          </a:xfrm>
          <a:prstGeom prst="rect">
            <a:avLst/>
          </a:prstGeom>
        </p:spPr>
      </p:pic>
      <p:pic>
        <p:nvPicPr>
          <p:cNvPr id="11" name="Picture 10">
            <a:extLst>
              <a:ext uri="{FF2B5EF4-FFF2-40B4-BE49-F238E27FC236}">
                <a16:creationId xmlns:a16="http://schemas.microsoft.com/office/drawing/2014/main" id="{D261DE52-1F17-4557-B3BF-19B3FD14492E}"/>
              </a:ext>
            </a:extLst>
          </p:cNvPr>
          <p:cNvPicPr>
            <a:picLocks noChangeAspect="1"/>
          </p:cNvPicPr>
          <p:nvPr/>
        </p:nvPicPr>
        <p:blipFill>
          <a:blip r:embed="rId8"/>
          <a:stretch>
            <a:fillRect/>
          </a:stretch>
        </p:blipFill>
        <p:spPr>
          <a:xfrm>
            <a:off x="3247403" y="1315510"/>
            <a:ext cx="5775590" cy="3212672"/>
          </a:xfrm>
          <a:prstGeom prst="rect">
            <a:avLst/>
          </a:prstGeom>
        </p:spPr>
      </p:pic>
    </p:spTree>
    <p:extLst>
      <p:ext uri="{BB962C8B-B14F-4D97-AF65-F5344CB8AC3E}">
        <p14:creationId xmlns:p14="http://schemas.microsoft.com/office/powerpoint/2010/main" val="1216292859"/>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Shape 236"/>
        <p:cNvGrpSpPr/>
        <p:nvPr/>
      </p:nvGrpSpPr>
      <p:grpSpPr>
        <a:xfrm>
          <a:off x="0" y="0"/>
          <a:ext cx="0" cy="0"/>
          <a:chOff x="0" y="0"/>
          <a:chExt cx="0" cy="0"/>
        </a:xfrm>
      </p:grpSpPr>
      <p:pic>
        <p:nvPicPr>
          <p:cNvPr id="3" name="Graphic 2" descr="Internet with solid fill">
            <a:extLst>
              <a:ext uri="{FF2B5EF4-FFF2-40B4-BE49-F238E27FC236}">
                <a16:creationId xmlns:a16="http://schemas.microsoft.com/office/drawing/2014/main" id="{23200878-AB13-4D2B-9928-D17E3D41BFD7}"/>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18494"/>
          <a:stretch/>
        </p:blipFill>
        <p:spPr>
          <a:xfrm>
            <a:off x="3871397" y="3463604"/>
            <a:ext cx="1767239" cy="1324248"/>
          </a:xfrm>
          <a:prstGeom prst="rect">
            <a:avLst/>
          </a:prstGeom>
        </p:spPr>
      </p:pic>
      <p:pic>
        <p:nvPicPr>
          <p:cNvPr id="4" name="Picture 3">
            <a:extLst>
              <a:ext uri="{FF2B5EF4-FFF2-40B4-BE49-F238E27FC236}">
                <a16:creationId xmlns:a16="http://schemas.microsoft.com/office/drawing/2014/main" id="{3D145502-CBA7-4B07-A3BD-4F6EAA828342}"/>
              </a:ext>
            </a:extLst>
          </p:cNvPr>
          <p:cNvPicPr>
            <a:picLocks noChangeAspect="1"/>
          </p:cNvPicPr>
          <p:nvPr/>
        </p:nvPicPr>
        <p:blipFill>
          <a:blip r:embed="rId5"/>
          <a:stretch>
            <a:fillRect/>
          </a:stretch>
        </p:blipFill>
        <p:spPr>
          <a:xfrm>
            <a:off x="7549165" y="2045421"/>
            <a:ext cx="926263" cy="926263"/>
          </a:xfrm>
          <a:prstGeom prst="rect">
            <a:avLst/>
          </a:prstGeom>
        </p:spPr>
      </p:pic>
      <p:pic>
        <p:nvPicPr>
          <p:cNvPr id="5" name="Picture 4">
            <a:extLst>
              <a:ext uri="{FF2B5EF4-FFF2-40B4-BE49-F238E27FC236}">
                <a16:creationId xmlns:a16="http://schemas.microsoft.com/office/drawing/2014/main" id="{A3478F25-C8A9-4A01-828C-B7979B59E6C2}"/>
              </a:ext>
            </a:extLst>
          </p:cNvPr>
          <p:cNvPicPr>
            <a:picLocks noChangeAspect="1"/>
          </p:cNvPicPr>
          <p:nvPr/>
        </p:nvPicPr>
        <p:blipFill>
          <a:blip r:embed="rId6"/>
          <a:stretch>
            <a:fillRect/>
          </a:stretch>
        </p:blipFill>
        <p:spPr>
          <a:xfrm>
            <a:off x="3666125" y="2018260"/>
            <a:ext cx="885120" cy="885120"/>
          </a:xfrm>
          <a:prstGeom prst="rect">
            <a:avLst/>
          </a:prstGeom>
        </p:spPr>
      </p:pic>
      <p:pic>
        <p:nvPicPr>
          <p:cNvPr id="6" name="Picture 5">
            <a:extLst>
              <a:ext uri="{FF2B5EF4-FFF2-40B4-BE49-F238E27FC236}">
                <a16:creationId xmlns:a16="http://schemas.microsoft.com/office/drawing/2014/main" id="{B8D9D2F8-FC75-4451-967A-D05690692537}"/>
              </a:ext>
            </a:extLst>
          </p:cNvPr>
          <p:cNvPicPr>
            <a:picLocks noChangeAspect="1"/>
          </p:cNvPicPr>
          <p:nvPr/>
        </p:nvPicPr>
        <p:blipFill>
          <a:blip r:embed="rId7"/>
          <a:stretch>
            <a:fillRect/>
          </a:stretch>
        </p:blipFill>
        <p:spPr>
          <a:xfrm>
            <a:off x="6449152" y="1986323"/>
            <a:ext cx="926262" cy="926262"/>
          </a:xfrm>
          <a:prstGeom prst="rect">
            <a:avLst/>
          </a:prstGeom>
        </p:spPr>
      </p:pic>
      <p:pic>
        <p:nvPicPr>
          <p:cNvPr id="7" name="Picture 6">
            <a:extLst>
              <a:ext uri="{FF2B5EF4-FFF2-40B4-BE49-F238E27FC236}">
                <a16:creationId xmlns:a16="http://schemas.microsoft.com/office/drawing/2014/main" id="{63305BA1-B403-4A54-9217-8A0326436A05}"/>
              </a:ext>
            </a:extLst>
          </p:cNvPr>
          <p:cNvPicPr>
            <a:picLocks noChangeAspect="1"/>
          </p:cNvPicPr>
          <p:nvPr/>
        </p:nvPicPr>
        <p:blipFill rotWithShape="1">
          <a:blip r:embed="rId8"/>
          <a:srcRect t="11055"/>
          <a:stretch/>
        </p:blipFill>
        <p:spPr>
          <a:xfrm>
            <a:off x="1015430" y="3376168"/>
            <a:ext cx="1243660" cy="1106175"/>
          </a:xfrm>
          <a:prstGeom prst="rect">
            <a:avLst/>
          </a:prstGeom>
        </p:spPr>
      </p:pic>
      <p:pic>
        <p:nvPicPr>
          <p:cNvPr id="8" name="Picture 7">
            <a:extLst>
              <a:ext uri="{FF2B5EF4-FFF2-40B4-BE49-F238E27FC236}">
                <a16:creationId xmlns:a16="http://schemas.microsoft.com/office/drawing/2014/main" id="{6ED9CFA5-6056-448D-B7A2-E8557A3501D7}"/>
              </a:ext>
            </a:extLst>
          </p:cNvPr>
          <p:cNvPicPr>
            <a:picLocks noChangeAspect="1"/>
          </p:cNvPicPr>
          <p:nvPr/>
        </p:nvPicPr>
        <p:blipFill rotWithShape="1">
          <a:blip r:embed="rId9"/>
          <a:srcRect l="10156" t="17550" r="11132" b="13544"/>
          <a:stretch/>
        </p:blipFill>
        <p:spPr>
          <a:xfrm>
            <a:off x="1768586" y="2082097"/>
            <a:ext cx="1032138" cy="903568"/>
          </a:xfrm>
          <a:prstGeom prst="rect">
            <a:avLst/>
          </a:prstGeom>
        </p:spPr>
      </p:pic>
      <p:pic>
        <p:nvPicPr>
          <p:cNvPr id="9" name="Picture 8">
            <a:extLst>
              <a:ext uri="{FF2B5EF4-FFF2-40B4-BE49-F238E27FC236}">
                <a16:creationId xmlns:a16="http://schemas.microsoft.com/office/drawing/2014/main" id="{57399EB9-7D3B-4BC8-A3E7-AC5B9F3E3879}"/>
              </a:ext>
            </a:extLst>
          </p:cNvPr>
          <p:cNvPicPr>
            <a:picLocks noChangeAspect="1"/>
          </p:cNvPicPr>
          <p:nvPr/>
        </p:nvPicPr>
        <p:blipFill>
          <a:blip r:embed="rId10"/>
          <a:stretch>
            <a:fillRect/>
          </a:stretch>
        </p:blipFill>
        <p:spPr>
          <a:xfrm>
            <a:off x="455333" y="1965322"/>
            <a:ext cx="1032138" cy="1032138"/>
          </a:xfrm>
          <a:prstGeom prst="rect">
            <a:avLst/>
          </a:prstGeom>
        </p:spPr>
      </p:pic>
      <p:cxnSp>
        <p:nvCxnSpPr>
          <p:cNvPr id="10" name="Straight Arrow Connector 9">
            <a:extLst>
              <a:ext uri="{FF2B5EF4-FFF2-40B4-BE49-F238E27FC236}">
                <a16:creationId xmlns:a16="http://schemas.microsoft.com/office/drawing/2014/main" id="{1044297E-FCD4-427C-BCAA-4ECC5542C669}"/>
              </a:ext>
            </a:extLst>
          </p:cNvPr>
          <p:cNvCxnSpPr>
            <a:cxnSpLocks/>
            <a:stCxn id="5" idx="2"/>
            <a:endCxn id="3" idx="0"/>
          </p:cNvCxnSpPr>
          <p:nvPr/>
        </p:nvCxnSpPr>
        <p:spPr>
          <a:xfrm>
            <a:off x="4108685" y="2903380"/>
            <a:ext cx="646332" cy="560224"/>
          </a:xfrm>
          <a:prstGeom prst="straightConnector1">
            <a:avLst/>
          </a:prstGeom>
          <a:ln w="38100">
            <a:tailEnd type="triangle"/>
          </a:ln>
        </p:spPr>
        <p:style>
          <a:lnRef idx="1">
            <a:schemeClr val="accent1"/>
          </a:lnRef>
          <a:fillRef idx="0">
            <a:schemeClr val="accent1"/>
          </a:fillRef>
          <a:effectRef idx="0">
            <a:schemeClr val="accent1"/>
          </a:effectRef>
          <a:fontRef idx="minor">
            <a:schemeClr val="tx1"/>
          </a:fontRef>
        </p:style>
      </p:cxnSp>
      <p:pic>
        <p:nvPicPr>
          <p:cNvPr id="19" name="Picture 18">
            <a:extLst>
              <a:ext uri="{FF2B5EF4-FFF2-40B4-BE49-F238E27FC236}">
                <a16:creationId xmlns:a16="http://schemas.microsoft.com/office/drawing/2014/main" id="{F085AE62-C532-4CA5-8C57-AD9EF0FDD76D}"/>
              </a:ext>
            </a:extLst>
          </p:cNvPr>
          <p:cNvPicPr>
            <a:picLocks noChangeAspect="1"/>
          </p:cNvPicPr>
          <p:nvPr/>
        </p:nvPicPr>
        <p:blipFill rotWithShape="1">
          <a:blip r:embed="rId11">
            <a:extLst>
              <a:ext uri="{28A0092B-C50C-407E-A947-70E740481C1C}">
                <a14:useLocalDpi xmlns:a14="http://schemas.microsoft.com/office/drawing/2010/main" val="0"/>
              </a:ext>
            </a:extLst>
          </a:blip>
          <a:srcRect t="12271" b="10268"/>
          <a:stretch/>
        </p:blipFill>
        <p:spPr>
          <a:xfrm>
            <a:off x="6807743" y="3381132"/>
            <a:ext cx="1385026" cy="1072849"/>
          </a:xfrm>
          <a:prstGeom prst="rect">
            <a:avLst/>
          </a:prstGeom>
        </p:spPr>
      </p:pic>
      <p:graphicFrame>
        <p:nvGraphicFramePr>
          <p:cNvPr id="20" name="Table 19">
            <a:extLst>
              <a:ext uri="{FF2B5EF4-FFF2-40B4-BE49-F238E27FC236}">
                <a16:creationId xmlns:a16="http://schemas.microsoft.com/office/drawing/2014/main" id="{50A70509-8E9D-4A56-8140-1C6596FA011A}"/>
              </a:ext>
            </a:extLst>
          </p:cNvPr>
          <p:cNvGraphicFramePr>
            <a:graphicFrameLocks noGrp="1"/>
          </p:cNvGraphicFramePr>
          <p:nvPr>
            <p:extLst>
              <p:ext uri="{D42A27DB-BD31-4B8C-83A1-F6EECF244321}">
                <p14:modId xmlns:p14="http://schemas.microsoft.com/office/powerpoint/2010/main" val="4085171169"/>
              </p:ext>
            </p:extLst>
          </p:nvPr>
        </p:nvGraphicFramePr>
        <p:xfrm>
          <a:off x="-1" y="355648"/>
          <a:ext cx="10383141" cy="457200"/>
        </p:xfrm>
        <a:graphic>
          <a:graphicData uri="http://schemas.openxmlformats.org/drawingml/2006/table">
            <a:tbl>
              <a:tblPr firstRow="1" bandRow="1">
                <a:tableStyleId>{2D5ABB26-0587-4C30-8999-92F81FD0307C}</a:tableStyleId>
              </a:tblPr>
              <a:tblGrid>
                <a:gridCol w="6541378">
                  <a:extLst>
                    <a:ext uri="{9D8B030D-6E8A-4147-A177-3AD203B41FA5}">
                      <a16:colId xmlns:a16="http://schemas.microsoft.com/office/drawing/2014/main" val="3818669959"/>
                    </a:ext>
                  </a:extLst>
                </a:gridCol>
                <a:gridCol w="3841763">
                  <a:extLst>
                    <a:ext uri="{9D8B030D-6E8A-4147-A177-3AD203B41FA5}">
                      <a16:colId xmlns:a16="http://schemas.microsoft.com/office/drawing/2014/main" val="3852870843"/>
                    </a:ext>
                  </a:extLst>
                </a:gridCol>
              </a:tblGrid>
              <a:tr h="354192">
                <a:tc>
                  <a:txBody>
                    <a:bodyPr/>
                    <a:lstStyle/>
                    <a:p>
                      <a:pPr marL="571500" indent="-571500">
                        <a:buFont typeface="+mj-lt"/>
                        <a:buAutoNum type="romanUcPeriod" startAt="5"/>
                      </a:pPr>
                      <a:r>
                        <a:rPr lang="vi-VN" sz="2400">
                          <a:solidFill>
                            <a:srgbClr val="000000"/>
                          </a:solidFill>
                          <a:latin typeface="Times New Roman" panose="02020603050405020304" pitchFamily="18" charset="0"/>
                          <a:cs typeface="Times New Roman" panose="02020603050405020304" pitchFamily="18" charset="0"/>
                        </a:rPr>
                        <a:t>Kết quả đạt được và phương hướng phát triển </a:t>
                      </a:r>
                    </a:p>
                  </a:txBody>
                  <a:tcPr/>
                </a:tc>
                <a:tc>
                  <a:txBody>
                    <a:bodyPr/>
                    <a:lstStyle/>
                    <a:p>
                      <a:pPr algn="l"/>
                      <a:endParaRPr lang="en-AU" sz="24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0313605"/>
                  </a:ext>
                </a:extLst>
              </a:tr>
            </a:tbl>
          </a:graphicData>
        </a:graphic>
      </p:graphicFrame>
      <p:sp>
        <p:nvSpPr>
          <p:cNvPr id="18" name="TextBox 17">
            <a:extLst>
              <a:ext uri="{FF2B5EF4-FFF2-40B4-BE49-F238E27FC236}">
                <a16:creationId xmlns:a16="http://schemas.microsoft.com/office/drawing/2014/main" id="{F64C89C1-B6C7-41DE-A9A0-6BF9B20E2B43}"/>
              </a:ext>
            </a:extLst>
          </p:cNvPr>
          <p:cNvSpPr txBox="1"/>
          <p:nvPr/>
        </p:nvSpPr>
        <p:spPr>
          <a:xfrm>
            <a:off x="589660" y="794656"/>
            <a:ext cx="470018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2. Phương hướng phát triển</a:t>
            </a:r>
            <a:endParaRPr kumimoji="0" lang="en-AU"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
        <p:nvSpPr>
          <p:cNvPr id="26" name="Speech Bubble: Rectangle with Corners Rounded 25">
            <a:extLst>
              <a:ext uri="{FF2B5EF4-FFF2-40B4-BE49-F238E27FC236}">
                <a16:creationId xmlns:a16="http://schemas.microsoft.com/office/drawing/2014/main" id="{6FF4B731-4870-478E-837F-E7073F68CE37}"/>
              </a:ext>
            </a:extLst>
          </p:cNvPr>
          <p:cNvSpPr/>
          <p:nvPr/>
        </p:nvSpPr>
        <p:spPr>
          <a:xfrm>
            <a:off x="388215" y="1767331"/>
            <a:ext cx="2568630" cy="1278671"/>
          </a:xfrm>
          <a:prstGeom prst="wedgeRoundRectCallout">
            <a:avLst>
              <a:gd name="adj1" fmla="val -15843"/>
              <a:gd name="adj2" fmla="val 70893"/>
              <a:gd name="adj3" fmla="val 16667"/>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pic>
        <p:nvPicPr>
          <p:cNvPr id="32" name="Graphic 31" descr="Camera with solid fill">
            <a:extLst>
              <a:ext uri="{FF2B5EF4-FFF2-40B4-BE49-F238E27FC236}">
                <a16:creationId xmlns:a16="http://schemas.microsoft.com/office/drawing/2014/main" id="{E250C849-B58F-4B54-A9FA-0CC5FD4D091A}"/>
              </a:ext>
            </a:extLst>
          </p:cNvPr>
          <p:cNvPicPr>
            <a:picLocks noChangeAspect="1"/>
          </p:cNvPicPr>
          <p:nvPr/>
        </p:nvPicPr>
        <p:blipFill>
          <a:blip r:embed="rId12">
            <a:extLst>
              <a:ext uri="{96DAC541-7B7A-43D3-8B79-37D633B846F1}">
                <asvg:svgBlip xmlns:asvg="http://schemas.microsoft.com/office/drawing/2016/SVG/main" r:embed="rId13"/>
              </a:ext>
            </a:extLst>
          </a:blip>
          <a:stretch>
            <a:fillRect/>
          </a:stretch>
        </p:blipFill>
        <p:spPr>
          <a:xfrm>
            <a:off x="4692928" y="2003620"/>
            <a:ext cx="914400" cy="914400"/>
          </a:xfrm>
          <a:prstGeom prst="rect">
            <a:avLst/>
          </a:prstGeom>
        </p:spPr>
      </p:pic>
      <p:sp>
        <p:nvSpPr>
          <p:cNvPr id="38" name="Speech Bubble: Rectangle with Corners Rounded 37">
            <a:extLst>
              <a:ext uri="{FF2B5EF4-FFF2-40B4-BE49-F238E27FC236}">
                <a16:creationId xmlns:a16="http://schemas.microsoft.com/office/drawing/2014/main" id="{B2EF20C2-FA81-42CE-81D1-5207EE81FCFF}"/>
              </a:ext>
            </a:extLst>
          </p:cNvPr>
          <p:cNvSpPr/>
          <p:nvPr/>
        </p:nvSpPr>
        <p:spPr>
          <a:xfrm>
            <a:off x="3502492" y="1767330"/>
            <a:ext cx="2197078" cy="1267835"/>
          </a:xfrm>
          <a:prstGeom prst="wedgeRoundRectCallout">
            <a:avLst>
              <a:gd name="adj1" fmla="val -18955"/>
              <a:gd name="adj2" fmla="val 75089"/>
              <a:gd name="adj3" fmla="val 16667"/>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39" name="Speech Bubble: Rectangle with Corners Rounded 38">
            <a:extLst>
              <a:ext uri="{FF2B5EF4-FFF2-40B4-BE49-F238E27FC236}">
                <a16:creationId xmlns:a16="http://schemas.microsoft.com/office/drawing/2014/main" id="{2130ACCB-1B71-400A-AF03-67731D832441}"/>
              </a:ext>
            </a:extLst>
          </p:cNvPr>
          <p:cNvSpPr/>
          <p:nvPr/>
        </p:nvSpPr>
        <p:spPr>
          <a:xfrm>
            <a:off x="6326518" y="1762368"/>
            <a:ext cx="2197078" cy="1245992"/>
          </a:xfrm>
          <a:prstGeom prst="wedgeRoundRectCallout">
            <a:avLst>
              <a:gd name="adj1" fmla="val -18955"/>
              <a:gd name="adj2" fmla="val 75089"/>
              <a:gd name="adj3" fmla="val 16667"/>
            </a:avLst>
          </a:prstGeom>
          <a:noFill/>
          <a:ln>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Tree>
    <p:extLst>
      <p:ext uri="{BB962C8B-B14F-4D97-AF65-F5344CB8AC3E}">
        <p14:creationId xmlns:p14="http://schemas.microsoft.com/office/powerpoint/2010/main" val="331095540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247"/>
        <p:cNvGrpSpPr/>
        <p:nvPr/>
      </p:nvGrpSpPr>
      <p:grpSpPr>
        <a:xfrm>
          <a:off x="0" y="0"/>
          <a:ext cx="0" cy="0"/>
          <a:chOff x="0" y="0"/>
          <a:chExt cx="0" cy="0"/>
        </a:xfrm>
      </p:grpSpPr>
      <p:pic>
        <p:nvPicPr>
          <p:cNvPr id="11" name="Content Placeholder 3">
            <a:extLst>
              <a:ext uri="{FF2B5EF4-FFF2-40B4-BE49-F238E27FC236}">
                <a16:creationId xmlns:a16="http://schemas.microsoft.com/office/drawing/2014/main" id="{2A2C3CEF-6B19-4C73-ADD1-96C2933D3A5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424620" y="1310315"/>
            <a:ext cx="1919352" cy="2545062"/>
          </a:xfrm>
          <a:prstGeom prst="rect">
            <a:avLst/>
          </a:prstGeom>
          <a:noFill/>
          <a:ln>
            <a:noFill/>
          </a:ln>
        </p:spPr>
      </p:pic>
      <p:pic>
        <p:nvPicPr>
          <p:cNvPr id="12" name="Picture 11">
            <a:extLst>
              <a:ext uri="{FF2B5EF4-FFF2-40B4-BE49-F238E27FC236}">
                <a16:creationId xmlns:a16="http://schemas.microsoft.com/office/drawing/2014/main" id="{5F80AB66-42F4-441F-89D8-B1310AC744B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6008093" y="1310315"/>
            <a:ext cx="2129454" cy="2545062"/>
          </a:xfrm>
          <a:prstGeom prst="rect">
            <a:avLst/>
          </a:prstGeom>
        </p:spPr>
      </p:pic>
      <p:sp>
        <p:nvSpPr>
          <p:cNvPr id="13" name="TextBox 12">
            <a:extLst>
              <a:ext uri="{FF2B5EF4-FFF2-40B4-BE49-F238E27FC236}">
                <a16:creationId xmlns:a16="http://schemas.microsoft.com/office/drawing/2014/main" id="{49FDA31D-02DA-419A-86AF-E8F138A2200C}"/>
              </a:ext>
            </a:extLst>
          </p:cNvPr>
          <p:cNvSpPr txBox="1"/>
          <p:nvPr/>
        </p:nvSpPr>
        <p:spPr>
          <a:xfrm>
            <a:off x="3420962" y="3936374"/>
            <a:ext cx="1890288" cy="307777"/>
          </a:xfrm>
          <a:prstGeom prst="rect">
            <a:avLst/>
          </a:prstGeom>
          <a:noFill/>
        </p:spPr>
        <p:txBody>
          <a:bodyPr wrap="square" rtlCol="0">
            <a:spAutoFit/>
          </a:bodyPr>
          <a:lstStyle/>
          <a:p>
            <a:pPr algn="ctr"/>
            <a:r>
              <a:rPr lang="en-US">
                <a:latin typeface="Times New Roman" panose="02020603050405020304" pitchFamily="18" charset="0"/>
                <a:cs typeface="Times New Roman" panose="02020603050405020304" pitchFamily="18" charset="0"/>
              </a:rPr>
              <a:t>Robot HOSPI-R</a:t>
            </a:r>
          </a:p>
        </p:txBody>
      </p:sp>
      <p:sp>
        <p:nvSpPr>
          <p:cNvPr id="14" name="TextBox 13">
            <a:extLst>
              <a:ext uri="{FF2B5EF4-FFF2-40B4-BE49-F238E27FC236}">
                <a16:creationId xmlns:a16="http://schemas.microsoft.com/office/drawing/2014/main" id="{225CFF6B-B674-4BB6-A42D-C0B67DCC702F}"/>
              </a:ext>
            </a:extLst>
          </p:cNvPr>
          <p:cNvSpPr txBox="1"/>
          <p:nvPr/>
        </p:nvSpPr>
        <p:spPr>
          <a:xfrm>
            <a:off x="5908080" y="3936375"/>
            <a:ext cx="2230079" cy="307777"/>
          </a:xfrm>
          <a:prstGeom prst="rect">
            <a:avLst/>
          </a:prstGeom>
          <a:noFill/>
        </p:spPr>
        <p:txBody>
          <a:bodyPr wrap="square" rtlCol="0">
            <a:spAutoFit/>
          </a:bodyPr>
          <a:lstStyle/>
          <a:p>
            <a:pPr algn="ctr"/>
            <a:r>
              <a:rPr lang="en-US">
                <a:latin typeface="Times New Roman" panose="02020603050405020304" pitchFamily="18" charset="0"/>
                <a:cs typeface="Times New Roman" panose="02020603050405020304" pitchFamily="18" charset="0"/>
              </a:rPr>
              <a:t>Robot thay y tá tại Nhật Bản</a:t>
            </a:r>
          </a:p>
        </p:txBody>
      </p:sp>
      <p:sp>
        <p:nvSpPr>
          <p:cNvPr id="15" name="TextBox 14">
            <a:extLst>
              <a:ext uri="{FF2B5EF4-FFF2-40B4-BE49-F238E27FC236}">
                <a16:creationId xmlns:a16="http://schemas.microsoft.com/office/drawing/2014/main" id="{F4BE7F24-9B03-4288-AF5A-1E060688A959}"/>
              </a:ext>
            </a:extLst>
          </p:cNvPr>
          <p:cNvSpPr txBox="1"/>
          <p:nvPr/>
        </p:nvSpPr>
        <p:spPr>
          <a:xfrm>
            <a:off x="605527" y="786645"/>
            <a:ext cx="2307038" cy="615553"/>
          </a:xfrm>
          <a:prstGeom prst="rect">
            <a:avLst/>
          </a:prstGeom>
          <a:noFill/>
        </p:spPr>
        <p:txBody>
          <a:bodyPr wrap="square" rtlCol="0">
            <a:spAutoFit/>
          </a:bodyPr>
          <a:lstStyle/>
          <a:p>
            <a:r>
              <a:rPr lang="en-US" sz="2000">
                <a:latin typeface="Times New Roman" panose="02020603050405020304" pitchFamily="18" charset="0"/>
                <a:cs typeface="Times New Roman" panose="02020603050405020304" pitchFamily="18" charset="0"/>
              </a:rPr>
              <a:t>1. Lý do chọn đề tài:</a:t>
            </a:r>
          </a:p>
          <a:p>
            <a:endParaRPr lang="en-US">
              <a:latin typeface="Times New Roman" panose="02020603050405020304" pitchFamily="18" charset="0"/>
              <a:cs typeface="Times New Roman" panose="02020603050405020304" pitchFamily="18" charset="0"/>
            </a:endParaRPr>
          </a:p>
        </p:txBody>
      </p:sp>
      <p:sp>
        <p:nvSpPr>
          <p:cNvPr id="16" name="TextBox 15">
            <a:extLst>
              <a:ext uri="{FF2B5EF4-FFF2-40B4-BE49-F238E27FC236}">
                <a16:creationId xmlns:a16="http://schemas.microsoft.com/office/drawing/2014/main" id="{759873E3-809F-4D02-A488-EEC0D340441F}"/>
              </a:ext>
            </a:extLst>
          </p:cNvPr>
          <p:cNvSpPr txBox="1"/>
          <p:nvPr/>
        </p:nvSpPr>
        <p:spPr>
          <a:xfrm>
            <a:off x="866332" y="2571750"/>
            <a:ext cx="1785428" cy="738664"/>
          </a:xfrm>
          <a:prstGeom prst="rect">
            <a:avLst/>
          </a:prstGeom>
          <a:noFill/>
        </p:spPr>
        <p:txBody>
          <a:bodyPr wrap="square" rtlCol="0">
            <a:spAutoFit/>
          </a:bodyPr>
          <a:lstStyle/>
          <a:p>
            <a:pPr marL="285750" indent="-285750">
              <a:buFont typeface="Arial" panose="020B0604020202020204" pitchFamily="34" charset="0"/>
              <a:buChar char="•"/>
            </a:pPr>
            <a:r>
              <a:rPr lang="en-US">
                <a:latin typeface="Times New Roman" panose="02020603050405020304" pitchFamily="18" charset="0"/>
                <a:cs typeface="Times New Roman" panose="02020603050405020304" pitchFamily="18" charset="0"/>
              </a:rPr>
              <a:t>Mô hình robot này cũng hiếm trên thị trường</a:t>
            </a:r>
          </a:p>
        </p:txBody>
      </p:sp>
      <p:sp>
        <p:nvSpPr>
          <p:cNvPr id="17" name="TextBox 16">
            <a:extLst>
              <a:ext uri="{FF2B5EF4-FFF2-40B4-BE49-F238E27FC236}">
                <a16:creationId xmlns:a16="http://schemas.microsoft.com/office/drawing/2014/main" id="{A20F69D6-D181-43D5-9B91-052F90C0BA0A}"/>
              </a:ext>
            </a:extLst>
          </p:cNvPr>
          <p:cNvSpPr txBox="1"/>
          <p:nvPr/>
        </p:nvSpPr>
        <p:spPr>
          <a:xfrm>
            <a:off x="866332" y="1833086"/>
            <a:ext cx="1785428" cy="738664"/>
          </a:xfrm>
          <a:prstGeom prst="rect">
            <a:avLst/>
          </a:prstGeom>
          <a:noFill/>
        </p:spPr>
        <p:txBody>
          <a:bodyPr wrap="square" rtlCol="0">
            <a:spAutoFit/>
          </a:bodyPr>
          <a:lstStyle/>
          <a:p>
            <a:pPr marL="285750" indent="-285750">
              <a:buFont typeface="Arial" panose="020B0604020202020204" pitchFamily="34" charset="0"/>
              <a:buChar char="•"/>
            </a:pPr>
            <a:r>
              <a:rPr lang="en-US">
                <a:latin typeface="Times New Roman" panose="02020603050405020304" pitchFamily="18" charset="0"/>
                <a:cs typeface="Times New Roman" panose="02020603050405020304" pitchFamily="18" charset="0"/>
              </a:rPr>
              <a:t>Tình hình đại dịch Covid phức tạp</a:t>
            </a:r>
          </a:p>
          <a:p>
            <a:endParaRPr lang="en-US"/>
          </a:p>
        </p:txBody>
      </p:sp>
      <p:graphicFrame>
        <p:nvGraphicFramePr>
          <p:cNvPr id="20" name="Table 2">
            <a:extLst>
              <a:ext uri="{FF2B5EF4-FFF2-40B4-BE49-F238E27FC236}">
                <a16:creationId xmlns:a16="http://schemas.microsoft.com/office/drawing/2014/main" id="{4C0AF65F-8C3D-4F88-BD51-697C9C10D3AF}"/>
              </a:ext>
            </a:extLst>
          </p:cNvPr>
          <p:cNvGraphicFramePr>
            <a:graphicFrameLocks noGrp="1"/>
          </p:cNvGraphicFramePr>
          <p:nvPr>
            <p:extLst>
              <p:ext uri="{D42A27DB-BD31-4B8C-83A1-F6EECF244321}">
                <p14:modId xmlns:p14="http://schemas.microsoft.com/office/powerpoint/2010/main" val="992543956"/>
              </p:ext>
            </p:extLst>
          </p:nvPr>
        </p:nvGraphicFramePr>
        <p:xfrm>
          <a:off x="0" y="307927"/>
          <a:ext cx="9144000" cy="457200"/>
        </p:xfrm>
        <a:graphic>
          <a:graphicData uri="http://schemas.openxmlformats.org/drawingml/2006/table">
            <a:tbl>
              <a:tblPr firstRow="1" bandRow="1">
                <a:tableStyleId>{2D5ABB26-0587-4C30-8999-92F81FD0307C}</a:tableStyleId>
              </a:tblPr>
              <a:tblGrid>
                <a:gridCol w="5646420">
                  <a:extLst>
                    <a:ext uri="{9D8B030D-6E8A-4147-A177-3AD203B41FA5}">
                      <a16:colId xmlns:a16="http://schemas.microsoft.com/office/drawing/2014/main" val="2775437529"/>
                    </a:ext>
                  </a:extLst>
                </a:gridCol>
                <a:gridCol w="3497580">
                  <a:extLst>
                    <a:ext uri="{9D8B030D-6E8A-4147-A177-3AD203B41FA5}">
                      <a16:colId xmlns:a16="http://schemas.microsoft.com/office/drawing/2014/main" val="1180304647"/>
                    </a:ext>
                  </a:extLst>
                </a:gridCol>
              </a:tblGrid>
              <a:tr h="354192">
                <a:tc>
                  <a:txBody>
                    <a:bodyPr/>
                    <a:lstStyle/>
                    <a:p>
                      <a:pPr marL="571500" marR="0" lvl="0" indent="-571500" algn="l" defTabSz="914400" rtl="0" eaLnBrk="1" fontAlgn="auto" latinLnBrk="0" hangingPunct="1">
                        <a:lnSpc>
                          <a:spcPct val="100000"/>
                        </a:lnSpc>
                        <a:spcBef>
                          <a:spcPts val="0"/>
                        </a:spcBef>
                        <a:spcAft>
                          <a:spcPts val="0"/>
                        </a:spcAft>
                        <a:buClrTx/>
                        <a:buSzTx/>
                        <a:buFont typeface="+mj-lt"/>
                        <a:buAutoNum type="romanUcPeriod"/>
                        <a:tabLst/>
                        <a:defRPr/>
                      </a:pPr>
                      <a:r>
                        <a:rPr lang="en-US" sz="2400">
                          <a:solidFill>
                            <a:srgbClr val="000000"/>
                          </a:solidFill>
                          <a:latin typeface="Times New Roman" panose="02020603050405020304" pitchFamily="18" charset="0"/>
                          <a:cs typeface="Times New Roman" panose="02020603050405020304" pitchFamily="18" charset="0"/>
                        </a:rPr>
                        <a:t>Tổng quan về đề tài</a:t>
                      </a:r>
                      <a:endParaRPr lang="en-AU" sz="2400">
                        <a:solidFill>
                          <a:srgbClr val="000000"/>
                        </a:solidFill>
                        <a:latin typeface="Times New Roman" panose="02020603050405020304" pitchFamily="18" charset="0"/>
                        <a:cs typeface="Times New Roman" panose="02020603050405020304" pitchFamily="18" charset="0"/>
                      </a:endParaRPr>
                    </a:p>
                  </a:txBody>
                  <a:tcPr/>
                </a:tc>
                <a:tc>
                  <a:txBody>
                    <a:bodyPr/>
                    <a:lstStyle/>
                    <a:p>
                      <a:pPr algn="l"/>
                      <a:endParaRPr lang="en-AU" sz="24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197004"/>
                  </a:ext>
                </a:extLst>
              </a:tr>
            </a:tbl>
          </a:graphicData>
        </a:graphic>
      </p:graphicFrame>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261"/>
        <p:cNvGrpSpPr/>
        <p:nvPr/>
      </p:nvGrpSpPr>
      <p:grpSpPr>
        <a:xfrm>
          <a:off x="0" y="0"/>
          <a:ext cx="0" cy="0"/>
          <a:chOff x="0" y="0"/>
          <a:chExt cx="0" cy="0"/>
        </a:xfrm>
      </p:grpSpPr>
      <p:sp>
        <p:nvSpPr>
          <p:cNvPr id="4" name="Rectangle: Rounded Corners 3">
            <a:extLst>
              <a:ext uri="{FF2B5EF4-FFF2-40B4-BE49-F238E27FC236}">
                <a16:creationId xmlns:a16="http://schemas.microsoft.com/office/drawing/2014/main" id="{BD85B226-8F35-413B-A035-E58B84347680}"/>
              </a:ext>
            </a:extLst>
          </p:cNvPr>
          <p:cNvSpPr/>
          <p:nvPr/>
        </p:nvSpPr>
        <p:spPr>
          <a:xfrm>
            <a:off x="540350" y="1463827"/>
            <a:ext cx="1528653" cy="646401"/>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vi-VN" b="0" i="0">
                <a:solidFill>
                  <a:srgbClr val="000000"/>
                </a:solidFill>
                <a:effectLst/>
                <a:latin typeface="Times New Roman" panose="02020603050405020304" pitchFamily="18" charset="0"/>
              </a:rPr>
              <a:t>Khối giao diện người dùng</a:t>
            </a:r>
            <a:endParaRPr lang="en-AU"/>
          </a:p>
        </p:txBody>
      </p:sp>
      <p:sp>
        <p:nvSpPr>
          <p:cNvPr id="5" name="Rectangle: Rounded Corners 4">
            <a:extLst>
              <a:ext uri="{FF2B5EF4-FFF2-40B4-BE49-F238E27FC236}">
                <a16:creationId xmlns:a16="http://schemas.microsoft.com/office/drawing/2014/main" id="{81AA966F-2120-4695-A508-D49BEA1D52BA}"/>
              </a:ext>
            </a:extLst>
          </p:cNvPr>
          <p:cNvSpPr/>
          <p:nvPr/>
        </p:nvSpPr>
        <p:spPr>
          <a:xfrm>
            <a:off x="4426088" y="3428413"/>
            <a:ext cx="902629" cy="901447"/>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0" i="0">
                <a:solidFill>
                  <a:srgbClr val="000000"/>
                </a:solidFill>
                <a:effectLst/>
                <a:latin typeface="Times New Roman" panose="02020603050405020304" pitchFamily="18" charset="0"/>
              </a:rPr>
              <a:t>Khối</a:t>
            </a:r>
            <a:br>
              <a:rPr lang="en-AU"/>
            </a:br>
            <a:r>
              <a:rPr lang="en-AU" b="0" i="0">
                <a:solidFill>
                  <a:srgbClr val="000000"/>
                </a:solidFill>
                <a:effectLst/>
                <a:latin typeface="Times New Roman" panose="02020603050405020304" pitchFamily="18" charset="0"/>
              </a:rPr>
              <a:t>chuyển </a:t>
            </a:r>
          </a:p>
          <a:p>
            <a:pPr algn="ctr"/>
            <a:r>
              <a:rPr lang="en-AU" b="0" i="0">
                <a:solidFill>
                  <a:srgbClr val="000000"/>
                </a:solidFill>
                <a:effectLst/>
                <a:latin typeface="Times New Roman" panose="02020603050405020304" pitchFamily="18" charset="0"/>
              </a:rPr>
              <a:t>động</a:t>
            </a:r>
            <a:endParaRPr lang="en-AU"/>
          </a:p>
        </p:txBody>
      </p:sp>
      <p:sp>
        <p:nvSpPr>
          <p:cNvPr id="6" name="Rectangle: Rounded Corners 5">
            <a:extLst>
              <a:ext uri="{FF2B5EF4-FFF2-40B4-BE49-F238E27FC236}">
                <a16:creationId xmlns:a16="http://schemas.microsoft.com/office/drawing/2014/main" id="{CCD9A6B8-B6E9-4B22-AD94-52A4F662AE74}"/>
              </a:ext>
            </a:extLst>
          </p:cNvPr>
          <p:cNvSpPr/>
          <p:nvPr/>
        </p:nvSpPr>
        <p:spPr>
          <a:xfrm>
            <a:off x="6840646" y="1463244"/>
            <a:ext cx="1528653" cy="646401"/>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0" i="0">
                <a:solidFill>
                  <a:srgbClr val="000000"/>
                </a:solidFill>
                <a:effectLst/>
                <a:latin typeface="Times New Roman" panose="02020603050405020304" pitchFamily="18" charset="0"/>
              </a:rPr>
              <a:t>Khối xây</a:t>
            </a:r>
            <a:br>
              <a:rPr lang="en-AU"/>
            </a:br>
            <a:r>
              <a:rPr lang="en-AU" b="0" i="0">
                <a:solidFill>
                  <a:srgbClr val="000000"/>
                </a:solidFill>
                <a:effectLst/>
                <a:latin typeface="Times New Roman" panose="02020603050405020304" pitchFamily="18" charset="0"/>
              </a:rPr>
              <a:t>dựng map</a:t>
            </a:r>
            <a:endParaRPr lang="en-AU"/>
          </a:p>
        </p:txBody>
      </p:sp>
      <p:sp>
        <p:nvSpPr>
          <p:cNvPr id="7" name="Rectangle: Rounded Corners 6">
            <a:extLst>
              <a:ext uri="{FF2B5EF4-FFF2-40B4-BE49-F238E27FC236}">
                <a16:creationId xmlns:a16="http://schemas.microsoft.com/office/drawing/2014/main" id="{CAFD5D9A-2B56-4199-B784-57558FF1B405}"/>
              </a:ext>
            </a:extLst>
          </p:cNvPr>
          <p:cNvSpPr/>
          <p:nvPr/>
        </p:nvSpPr>
        <p:spPr>
          <a:xfrm>
            <a:off x="2709540" y="1463827"/>
            <a:ext cx="1321379" cy="646401"/>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0" i="0">
                <a:solidFill>
                  <a:srgbClr val="000000"/>
                </a:solidFill>
                <a:effectLst/>
                <a:latin typeface="Times New Roman" panose="02020603050405020304" pitchFamily="18" charset="0"/>
              </a:rPr>
              <a:t>Khối giao tiếp</a:t>
            </a:r>
            <a:endParaRPr lang="en-AU"/>
          </a:p>
        </p:txBody>
      </p:sp>
      <p:sp>
        <p:nvSpPr>
          <p:cNvPr id="8" name="Rectangle: Rounded Corners 7">
            <a:extLst>
              <a:ext uri="{FF2B5EF4-FFF2-40B4-BE49-F238E27FC236}">
                <a16:creationId xmlns:a16="http://schemas.microsoft.com/office/drawing/2014/main" id="{20D2FFFD-55EC-4B6F-8754-8E744AAE1358}"/>
              </a:ext>
            </a:extLst>
          </p:cNvPr>
          <p:cNvSpPr/>
          <p:nvPr/>
        </p:nvSpPr>
        <p:spPr>
          <a:xfrm>
            <a:off x="4671456" y="1463827"/>
            <a:ext cx="1528653" cy="646401"/>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0" i="0">
                <a:solidFill>
                  <a:srgbClr val="000000"/>
                </a:solidFill>
                <a:effectLst/>
                <a:latin typeface="Times New Roman" panose="02020603050405020304" pitchFamily="18" charset="0"/>
              </a:rPr>
              <a:t>Trung tâm xử lý</a:t>
            </a:r>
            <a:endParaRPr lang="en-AU"/>
          </a:p>
        </p:txBody>
      </p:sp>
      <p:sp>
        <p:nvSpPr>
          <p:cNvPr id="9" name="Rectangle: Rounded Corners 8">
            <a:extLst>
              <a:ext uri="{FF2B5EF4-FFF2-40B4-BE49-F238E27FC236}">
                <a16:creationId xmlns:a16="http://schemas.microsoft.com/office/drawing/2014/main" id="{ECE2689F-5077-482C-B432-F843016F8758}"/>
              </a:ext>
            </a:extLst>
          </p:cNvPr>
          <p:cNvSpPr/>
          <p:nvPr/>
        </p:nvSpPr>
        <p:spPr>
          <a:xfrm>
            <a:off x="5602086" y="3428412"/>
            <a:ext cx="902629" cy="901447"/>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AU" b="0" i="0">
                <a:solidFill>
                  <a:srgbClr val="000000"/>
                </a:solidFill>
                <a:effectLst/>
                <a:latin typeface="Times New Roman" panose="02020603050405020304" pitchFamily="18" charset="0"/>
              </a:rPr>
              <a:t>Khối</a:t>
            </a:r>
            <a:br>
              <a:rPr lang="en-AU"/>
            </a:br>
            <a:r>
              <a:rPr lang="en-AU" b="0" i="0">
                <a:solidFill>
                  <a:srgbClr val="000000"/>
                </a:solidFill>
                <a:effectLst/>
                <a:latin typeface="Times New Roman" panose="02020603050405020304" pitchFamily="18" charset="0"/>
              </a:rPr>
              <a:t>phát</a:t>
            </a:r>
            <a:br>
              <a:rPr lang="en-AU"/>
            </a:br>
            <a:r>
              <a:rPr lang="en-AU" b="0" i="0">
                <a:solidFill>
                  <a:srgbClr val="000000"/>
                </a:solidFill>
                <a:effectLst/>
                <a:latin typeface="Times New Roman" panose="02020603050405020304" pitchFamily="18" charset="0"/>
              </a:rPr>
              <a:t>thuốc</a:t>
            </a:r>
            <a:endParaRPr lang="en-AU"/>
          </a:p>
        </p:txBody>
      </p:sp>
      <p:sp>
        <p:nvSpPr>
          <p:cNvPr id="10" name="Rectangle: Rounded Corners 9">
            <a:extLst>
              <a:ext uri="{FF2B5EF4-FFF2-40B4-BE49-F238E27FC236}">
                <a16:creationId xmlns:a16="http://schemas.microsoft.com/office/drawing/2014/main" id="{1A390D39-27F9-4847-9005-1DB8C296B817}"/>
              </a:ext>
            </a:extLst>
          </p:cNvPr>
          <p:cNvSpPr/>
          <p:nvPr/>
        </p:nvSpPr>
        <p:spPr>
          <a:xfrm>
            <a:off x="4248179" y="2869597"/>
            <a:ext cx="2375206" cy="1575403"/>
          </a:xfrm>
          <a:prstGeom prst="roundRect">
            <a:avLst/>
          </a:prstGeom>
          <a:noFill/>
          <a:ln w="38100">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p>
        </p:txBody>
      </p:sp>
      <p:sp>
        <p:nvSpPr>
          <p:cNvPr id="11" name="TextBox 10">
            <a:extLst>
              <a:ext uri="{FF2B5EF4-FFF2-40B4-BE49-F238E27FC236}">
                <a16:creationId xmlns:a16="http://schemas.microsoft.com/office/drawing/2014/main" id="{4A0DF37D-4BD8-405F-B846-597F00E40AA8}"/>
              </a:ext>
            </a:extLst>
          </p:cNvPr>
          <p:cNvSpPr txBox="1"/>
          <p:nvPr/>
        </p:nvSpPr>
        <p:spPr>
          <a:xfrm>
            <a:off x="4655982" y="2998853"/>
            <a:ext cx="1528653" cy="330196"/>
          </a:xfrm>
          <a:prstGeom prst="rect">
            <a:avLst/>
          </a:prstGeom>
          <a:noFill/>
          <a:ln>
            <a:solidFill>
              <a:srgbClr val="0070C0"/>
            </a:solidFill>
          </a:ln>
        </p:spPr>
        <p:txBody>
          <a:bodyPr wrap="square" rtlCol="0">
            <a:spAutoFit/>
          </a:bodyPr>
          <a:lstStyle/>
          <a:p>
            <a:r>
              <a:rPr lang="vi-VN" b="0" i="0">
                <a:solidFill>
                  <a:srgbClr val="000000"/>
                </a:solidFill>
                <a:effectLst/>
                <a:latin typeface="Times New Roman" panose="02020603050405020304" pitchFamily="18" charset="0"/>
              </a:rPr>
              <a:t>Cơ cấu chấp hành</a:t>
            </a:r>
            <a:endParaRPr lang="en-AU"/>
          </a:p>
        </p:txBody>
      </p:sp>
      <p:cxnSp>
        <p:nvCxnSpPr>
          <p:cNvPr id="12" name="Straight Arrow Connector 11">
            <a:extLst>
              <a:ext uri="{FF2B5EF4-FFF2-40B4-BE49-F238E27FC236}">
                <a16:creationId xmlns:a16="http://schemas.microsoft.com/office/drawing/2014/main" id="{C2FDDD94-E9E0-4A22-AE58-CC55DBD4D5E9}"/>
              </a:ext>
            </a:extLst>
          </p:cNvPr>
          <p:cNvCxnSpPr>
            <a:stCxn id="4" idx="3"/>
            <a:endCxn id="7" idx="1"/>
          </p:cNvCxnSpPr>
          <p:nvPr/>
        </p:nvCxnSpPr>
        <p:spPr>
          <a:xfrm>
            <a:off x="2069003" y="1787027"/>
            <a:ext cx="640537"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3" name="Straight Arrow Connector 12">
            <a:extLst>
              <a:ext uri="{FF2B5EF4-FFF2-40B4-BE49-F238E27FC236}">
                <a16:creationId xmlns:a16="http://schemas.microsoft.com/office/drawing/2014/main" id="{FB3CE51A-991B-47CF-AB3F-6EB154F4F18E}"/>
              </a:ext>
            </a:extLst>
          </p:cNvPr>
          <p:cNvCxnSpPr>
            <a:stCxn id="7" idx="3"/>
            <a:endCxn id="8" idx="1"/>
          </p:cNvCxnSpPr>
          <p:nvPr/>
        </p:nvCxnSpPr>
        <p:spPr>
          <a:xfrm>
            <a:off x="4030919" y="1787027"/>
            <a:ext cx="640537" cy="0"/>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4" name="Straight Arrow Connector 13">
            <a:extLst>
              <a:ext uri="{FF2B5EF4-FFF2-40B4-BE49-F238E27FC236}">
                <a16:creationId xmlns:a16="http://schemas.microsoft.com/office/drawing/2014/main" id="{EAF91A11-77E0-429C-A3CA-FC1F91F78BE1}"/>
              </a:ext>
            </a:extLst>
          </p:cNvPr>
          <p:cNvCxnSpPr>
            <a:stCxn id="8" idx="3"/>
            <a:endCxn id="6" idx="1"/>
          </p:cNvCxnSpPr>
          <p:nvPr/>
        </p:nvCxnSpPr>
        <p:spPr>
          <a:xfrm flipV="1">
            <a:off x="6200109" y="1786444"/>
            <a:ext cx="640537" cy="583"/>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cxnSp>
        <p:nvCxnSpPr>
          <p:cNvPr id="15" name="Straight Arrow Connector 14">
            <a:extLst>
              <a:ext uri="{FF2B5EF4-FFF2-40B4-BE49-F238E27FC236}">
                <a16:creationId xmlns:a16="http://schemas.microsoft.com/office/drawing/2014/main" id="{25BFC433-D767-4A4D-9482-4E09AB9EE2D0}"/>
              </a:ext>
            </a:extLst>
          </p:cNvPr>
          <p:cNvCxnSpPr>
            <a:stCxn id="8" idx="2"/>
            <a:endCxn id="10" idx="0"/>
          </p:cNvCxnSpPr>
          <p:nvPr/>
        </p:nvCxnSpPr>
        <p:spPr>
          <a:xfrm flipH="1">
            <a:off x="5435782" y="2110228"/>
            <a:ext cx="1" cy="759369"/>
          </a:xfrm>
          <a:prstGeom prst="straightConnector1">
            <a:avLst/>
          </a:prstGeom>
          <a:ln w="38100">
            <a:solidFill>
              <a:srgbClr val="0070C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19" name="Table 2">
            <a:extLst>
              <a:ext uri="{FF2B5EF4-FFF2-40B4-BE49-F238E27FC236}">
                <a16:creationId xmlns:a16="http://schemas.microsoft.com/office/drawing/2014/main" id="{72B4751F-74F6-416C-A027-ED55F4F9D300}"/>
              </a:ext>
            </a:extLst>
          </p:cNvPr>
          <p:cNvGraphicFramePr>
            <a:graphicFrameLocks noGrp="1"/>
          </p:cNvGraphicFramePr>
          <p:nvPr>
            <p:extLst>
              <p:ext uri="{D42A27DB-BD31-4B8C-83A1-F6EECF244321}">
                <p14:modId xmlns:p14="http://schemas.microsoft.com/office/powerpoint/2010/main" val="4031479620"/>
              </p:ext>
            </p:extLst>
          </p:nvPr>
        </p:nvGraphicFramePr>
        <p:xfrm>
          <a:off x="0" y="307927"/>
          <a:ext cx="9144000" cy="457200"/>
        </p:xfrm>
        <a:graphic>
          <a:graphicData uri="http://schemas.openxmlformats.org/drawingml/2006/table">
            <a:tbl>
              <a:tblPr firstRow="1" bandRow="1">
                <a:tableStyleId>{2D5ABB26-0587-4C30-8999-92F81FD0307C}</a:tableStyleId>
              </a:tblPr>
              <a:tblGrid>
                <a:gridCol w="5189220">
                  <a:extLst>
                    <a:ext uri="{9D8B030D-6E8A-4147-A177-3AD203B41FA5}">
                      <a16:colId xmlns:a16="http://schemas.microsoft.com/office/drawing/2014/main" val="2775437529"/>
                    </a:ext>
                  </a:extLst>
                </a:gridCol>
                <a:gridCol w="3954780">
                  <a:extLst>
                    <a:ext uri="{9D8B030D-6E8A-4147-A177-3AD203B41FA5}">
                      <a16:colId xmlns:a16="http://schemas.microsoft.com/office/drawing/2014/main" val="1180304647"/>
                    </a:ext>
                  </a:extLst>
                </a:gridCol>
              </a:tblGrid>
              <a:tr h="354192">
                <a:tc>
                  <a:txBody>
                    <a:bodyPr/>
                    <a:lstStyle/>
                    <a:p>
                      <a:pPr marL="571500" marR="0" lvl="0" indent="-571500" algn="l" defTabSz="914400" rtl="0" eaLnBrk="1" fontAlgn="auto" latinLnBrk="0" hangingPunct="1">
                        <a:lnSpc>
                          <a:spcPct val="100000"/>
                        </a:lnSpc>
                        <a:spcBef>
                          <a:spcPts val="0"/>
                        </a:spcBef>
                        <a:spcAft>
                          <a:spcPts val="0"/>
                        </a:spcAft>
                        <a:buClrTx/>
                        <a:buSzTx/>
                        <a:buFont typeface="+mj-lt"/>
                        <a:buAutoNum type="romanUcPeriod"/>
                        <a:tabLst/>
                        <a:defRPr/>
                      </a:pPr>
                      <a:r>
                        <a:rPr lang="en-US" sz="2400">
                          <a:solidFill>
                            <a:srgbClr val="000000"/>
                          </a:solidFill>
                          <a:latin typeface="Times New Roman" panose="02020603050405020304" pitchFamily="18" charset="0"/>
                          <a:cs typeface="Times New Roman" panose="02020603050405020304" pitchFamily="18" charset="0"/>
                        </a:rPr>
                        <a:t>Tổng quan về đề tài</a:t>
                      </a:r>
                    </a:p>
                  </a:txBody>
                  <a:tcPr/>
                </a:tc>
                <a:tc>
                  <a:txBody>
                    <a:bodyPr/>
                    <a:lstStyle/>
                    <a:p>
                      <a:pPr algn="l"/>
                      <a:endParaRPr lang="en-AU" sz="24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197004"/>
                  </a:ext>
                </a:extLst>
              </a:tr>
            </a:tbl>
          </a:graphicData>
        </a:graphic>
      </p:graphicFrame>
      <p:sp>
        <p:nvSpPr>
          <p:cNvPr id="21" name="TextBox 20">
            <a:extLst>
              <a:ext uri="{FF2B5EF4-FFF2-40B4-BE49-F238E27FC236}">
                <a16:creationId xmlns:a16="http://schemas.microsoft.com/office/drawing/2014/main" id="{CA00A38B-AD78-4476-82F9-4568DAEA43C2}"/>
              </a:ext>
            </a:extLst>
          </p:cNvPr>
          <p:cNvSpPr txBox="1"/>
          <p:nvPr/>
        </p:nvSpPr>
        <p:spPr>
          <a:xfrm>
            <a:off x="540350" y="740517"/>
            <a:ext cx="4572000" cy="400110"/>
          </a:xfrm>
          <a:prstGeom prst="rect">
            <a:avLst/>
          </a:prstGeom>
          <a:noFill/>
        </p:spPr>
        <p:txBody>
          <a:bodyPr wrap="square">
            <a:spAutoFit/>
          </a:bodyPr>
          <a:lstStyle/>
          <a:p>
            <a:r>
              <a:rPr lang="en-AU" sz="2000">
                <a:latin typeface="Times New Roman" panose="02020603050405020304" pitchFamily="18" charset="0"/>
                <a:cs typeface="Times New Roman" panose="02020603050405020304" pitchFamily="18" charset="0"/>
              </a:rPr>
              <a:t> 2. Mô hình hóa hệ thống</a:t>
            </a:r>
            <a:endParaRPr lang="en-AU" sz="2000"/>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278"/>
        <p:cNvGrpSpPr/>
        <p:nvPr/>
      </p:nvGrpSpPr>
      <p:grpSpPr>
        <a:xfrm>
          <a:off x="0" y="0"/>
          <a:ext cx="0" cy="0"/>
          <a:chOff x="0" y="0"/>
          <a:chExt cx="0" cy="0"/>
        </a:xfrm>
      </p:grpSpPr>
      <p:pic>
        <p:nvPicPr>
          <p:cNvPr id="3" name="Content Placeholder 18">
            <a:extLst>
              <a:ext uri="{FF2B5EF4-FFF2-40B4-BE49-F238E27FC236}">
                <a16:creationId xmlns:a16="http://schemas.microsoft.com/office/drawing/2014/main" id="{D8ACF2AB-EB6E-4C34-A519-C5407A494BDB}"/>
              </a:ext>
            </a:extLst>
          </p:cNvPr>
          <p:cNvPicPr>
            <a:picLocks noChangeAspect="1"/>
          </p:cNvPicPr>
          <p:nvPr/>
        </p:nvPicPr>
        <p:blipFill>
          <a:blip r:embed="rId3"/>
          <a:stretch>
            <a:fillRect/>
          </a:stretch>
        </p:blipFill>
        <p:spPr>
          <a:xfrm>
            <a:off x="932976" y="3215884"/>
            <a:ext cx="1846755" cy="1270654"/>
          </a:xfrm>
          <a:prstGeom prst="rect">
            <a:avLst/>
          </a:prstGeom>
          <a:noFill/>
          <a:ln>
            <a:noFill/>
          </a:ln>
        </p:spPr>
      </p:pic>
      <p:pic>
        <p:nvPicPr>
          <p:cNvPr id="4" name="Picture 3">
            <a:extLst>
              <a:ext uri="{FF2B5EF4-FFF2-40B4-BE49-F238E27FC236}">
                <a16:creationId xmlns:a16="http://schemas.microsoft.com/office/drawing/2014/main" id="{6DC043EA-2032-45E9-906A-4DAE7DDC761C}"/>
              </a:ext>
            </a:extLst>
          </p:cNvPr>
          <p:cNvPicPr>
            <a:picLocks noChangeAspect="1"/>
          </p:cNvPicPr>
          <p:nvPr/>
        </p:nvPicPr>
        <p:blipFill>
          <a:blip r:embed="rId4"/>
          <a:stretch>
            <a:fillRect/>
          </a:stretch>
        </p:blipFill>
        <p:spPr>
          <a:xfrm>
            <a:off x="3172244" y="2153869"/>
            <a:ext cx="2941487" cy="2480291"/>
          </a:xfrm>
          <a:prstGeom prst="rect">
            <a:avLst/>
          </a:prstGeom>
        </p:spPr>
      </p:pic>
      <p:pic>
        <p:nvPicPr>
          <p:cNvPr id="5" name="Picture 4">
            <a:extLst>
              <a:ext uri="{FF2B5EF4-FFF2-40B4-BE49-F238E27FC236}">
                <a16:creationId xmlns:a16="http://schemas.microsoft.com/office/drawing/2014/main" id="{926A3583-0B90-4850-8AC3-02836A5A77B7}"/>
              </a:ext>
            </a:extLst>
          </p:cNvPr>
          <p:cNvPicPr>
            <a:picLocks noChangeAspect="1"/>
          </p:cNvPicPr>
          <p:nvPr/>
        </p:nvPicPr>
        <p:blipFill>
          <a:blip r:embed="rId5"/>
          <a:stretch>
            <a:fillRect/>
          </a:stretch>
        </p:blipFill>
        <p:spPr>
          <a:xfrm>
            <a:off x="172399" y="1188873"/>
            <a:ext cx="3319008" cy="1745476"/>
          </a:xfrm>
          <a:prstGeom prst="rect">
            <a:avLst/>
          </a:prstGeom>
        </p:spPr>
      </p:pic>
      <p:pic>
        <p:nvPicPr>
          <p:cNvPr id="6" name="Picture 5">
            <a:extLst>
              <a:ext uri="{FF2B5EF4-FFF2-40B4-BE49-F238E27FC236}">
                <a16:creationId xmlns:a16="http://schemas.microsoft.com/office/drawing/2014/main" id="{AB2945AB-5EEE-455C-8201-3CDFACF1AF5E}"/>
              </a:ext>
            </a:extLst>
          </p:cNvPr>
          <p:cNvPicPr>
            <a:picLocks noChangeAspect="1"/>
          </p:cNvPicPr>
          <p:nvPr/>
        </p:nvPicPr>
        <p:blipFill>
          <a:blip r:embed="rId6"/>
          <a:stretch>
            <a:fillRect/>
          </a:stretch>
        </p:blipFill>
        <p:spPr>
          <a:xfrm>
            <a:off x="5969781" y="958074"/>
            <a:ext cx="1855417" cy="1521652"/>
          </a:xfrm>
          <a:prstGeom prst="rect">
            <a:avLst/>
          </a:prstGeom>
        </p:spPr>
      </p:pic>
      <p:pic>
        <p:nvPicPr>
          <p:cNvPr id="7" name="Picture 6">
            <a:extLst>
              <a:ext uri="{FF2B5EF4-FFF2-40B4-BE49-F238E27FC236}">
                <a16:creationId xmlns:a16="http://schemas.microsoft.com/office/drawing/2014/main" id="{1367776E-67F5-47D7-9EFD-71DF1E8CE400}"/>
              </a:ext>
            </a:extLst>
          </p:cNvPr>
          <p:cNvPicPr>
            <a:picLocks noChangeAspect="1"/>
          </p:cNvPicPr>
          <p:nvPr/>
        </p:nvPicPr>
        <p:blipFill>
          <a:blip r:embed="rId7"/>
          <a:stretch>
            <a:fillRect/>
          </a:stretch>
        </p:blipFill>
        <p:spPr>
          <a:xfrm>
            <a:off x="6404768" y="2914695"/>
            <a:ext cx="2180747" cy="1521652"/>
          </a:xfrm>
          <a:prstGeom prst="rect">
            <a:avLst/>
          </a:prstGeom>
        </p:spPr>
      </p:pic>
      <p:cxnSp>
        <p:nvCxnSpPr>
          <p:cNvPr id="8" name="Straight Arrow Connector 7">
            <a:extLst>
              <a:ext uri="{FF2B5EF4-FFF2-40B4-BE49-F238E27FC236}">
                <a16:creationId xmlns:a16="http://schemas.microsoft.com/office/drawing/2014/main" id="{0DDD699A-3CCB-4CF6-90B6-BAFE9BE7E1F6}"/>
              </a:ext>
            </a:extLst>
          </p:cNvPr>
          <p:cNvCxnSpPr>
            <a:cxnSpLocks/>
            <a:endCxn id="6" idx="1"/>
          </p:cNvCxnSpPr>
          <p:nvPr/>
        </p:nvCxnSpPr>
        <p:spPr>
          <a:xfrm flipV="1">
            <a:off x="4013521" y="1718900"/>
            <a:ext cx="1956260" cy="1222747"/>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9" name="Straight Arrow Connector 8">
            <a:extLst>
              <a:ext uri="{FF2B5EF4-FFF2-40B4-BE49-F238E27FC236}">
                <a16:creationId xmlns:a16="http://schemas.microsoft.com/office/drawing/2014/main" id="{E9CFCD0F-DEB2-407C-9DFE-A377860352CC}"/>
              </a:ext>
            </a:extLst>
          </p:cNvPr>
          <p:cNvCxnSpPr>
            <a:cxnSpLocks/>
            <a:endCxn id="5" idx="3"/>
          </p:cNvCxnSpPr>
          <p:nvPr/>
        </p:nvCxnSpPr>
        <p:spPr>
          <a:xfrm flipH="1" flipV="1">
            <a:off x="3491407" y="2061611"/>
            <a:ext cx="129601" cy="1281423"/>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0" name="Straight Arrow Connector 9">
            <a:extLst>
              <a:ext uri="{FF2B5EF4-FFF2-40B4-BE49-F238E27FC236}">
                <a16:creationId xmlns:a16="http://schemas.microsoft.com/office/drawing/2014/main" id="{DC3B7283-1404-44C5-B3DE-0B074527E5F7}"/>
              </a:ext>
            </a:extLst>
          </p:cNvPr>
          <p:cNvCxnSpPr>
            <a:cxnSpLocks/>
            <a:endCxn id="3" idx="3"/>
          </p:cNvCxnSpPr>
          <p:nvPr/>
        </p:nvCxnSpPr>
        <p:spPr>
          <a:xfrm flipH="1" flipV="1">
            <a:off x="2779731" y="3851211"/>
            <a:ext cx="942753" cy="274772"/>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11" name="Straight Arrow Connector 10">
            <a:extLst>
              <a:ext uri="{FF2B5EF4-FFF2-40B4-BE49-F238E27FC236}">
                <a16:creationId xmlns:a16="http://schemas.microsoft.com/office/drawing/2014/main" id="{1BBFCC59-4053-4EE4-9318-1CB1CE1FFAE5}"/>
              </a:ext>
            </a:extLst>
          </p:cNvPr>
          <p:cNvCxnSpPr>
            <a:cxnSpLocks/>
            <a:endCxn id="7" idx="1"/>
          </p:cNvCxnSpPr>
          <p:nvPr/>
        </p:nvCxnSpPr>
        <p:spPr>
          <a:xfrm flipV="1">
            <a:off x="5648996" y="3675521"/>
            <a:ext cx="755772" cy="175242"/>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aphicFrame>
        <p:nvGraphicFramePr>
          <p:cNvPr id="23" name="Table 2">
            <a:extLst>
              <a:ext uri="{FF2B5EF4-FFF2-40B4-BE49-F238E27FC236}">
                <a16:creationId xmlns:a16="http://schemas.microsoft.com/office/drawing/2014/main" id="{12FDA5F4-5762-404B-B302-0FEF62DF8104}"/>
              </a:ext>
            </a:extLst>
          </p:cNvPr>
          <p:cNvGraphicFramePr>
            <a:graphicFrameLocks noGrp="1"/>
          </p:cNvGraphicFramePr>
          <p:nvPr>
            <p:extLst>
              <p:ext uri="{D42A27DB-BD31-4B8C-83A1-F6EECF244321}">
                <p14:modId xmlns:p14="http://schemas.microsoft.com/office/powerpoint/2010/main" val="3067175466"/>
              </p:ext>
            </p:extLst>
          </p:nvPr>
        </p:nvGraphicFramePr>
        <p:xfrm>
          <a:off x="0" y="307927"/>
          <a:ext cx="9144000" cy="457200"/>
        </p:xfrm>
        <a:graphic>
          <a:graphicData uri="http://schemas.openxmlformats.org/drawingml/2006/table">
            <a:tbl>
              <a:tblPr firstRow="1" bandRow="1">
                <a:tableStyleId>{2D5ABB26-0587-4C30-8999-92F81FD0307C}</a:tableStyleId>
              </a:tblPr>
              <a:tblGrid>
                <a:gridCol w="5189220">
                  <a:extLst>
                    <a:ext uri="{9D8B030D-6E8A-4147-A177-3AD203B41FA5}">
                      <a16:colId xmlns:a16="http://schemas.microsoft.com/office/drawing/2014/main" val="2775437529"/>
                    </a:ext>
                  </a:extLst>
                </a:gridCol>
                <a:gridCol w="3954780">
                  <a:extLst>
                    <a:ext uri="{9D8B030D-6E8A-4147-A177-3AD203B41FA5}">
                      <a16:colId xmlns:a16="http://schemas.microsoft.com/office/drawing/2014/main" val="1180304647"/>
                    </a:ext>
                  </a:extLst>
                </a:gridCol>
              </a:tblGrid>
              <a:tr h="354192">
                <a:tc>
                  <a:txBody>
                    <a:bodyPr/>
                    <a:lstStyle/>
                    <a:p>
                      <a:pPr marL="571500" marR="0" lvl="0" indent="-571500" algn="l" defTabSz="914400" rtl="0" eaLnBrk="1" fontAlgn="auto" latinLnBrk="0" hangingPunct="1">
                        <a:lnSpc>
                          <a:spcPct val="100000"/>
                        </a:lnSpc>
                        <a:spcBef>
                          <a:spcPts val="0"/>
                        </a:spcBef>
                        <a:spcAft>
                          <a:spcPts val="0"/>
                        </a:spcAft>
                        <a:buClrTx/>
                        <a:buSzTx/>
                        <a:buFont typeface="+mj-lt"/>
                        <a:buAutoNum type="romanUcPeriod" startAt="2"/>
                        <a:tabLst/>
                        <a:defRPr/>
                      </a:pPr>
                      <a:r>
                        <a:rPr lang="en-US" sz="2400">
                          <a:solidFill>
                            <a:srgbClr val="000000"/>
                          </a:solidFill>
                          <a:latin typeface="Times New Roman" panose="02020603050405020304" pitchFamily="18" charset="0"/>
                          <a:cs typeface="Times New Roman" panose="02020603050405020304" pitchFamily="18" charset="0"/>
                        </a:rPr>
                        <a:t>Thiết kế cơ khí</a:t>
                      </a:r>
                      <a:endParaRPr lang="en-AU" sz="2400">
                        <a:solidFill>
                          <a:srgbClr val="000000"/>
                        </a:solidFill>
                        <a:latin typeface="Times New Roman" panose="02020603050405020304" pitchFamily="18" charset="0"/>
                        <a:cs typeface="Times New Roman" panose="02020603050405020304" pitchFamily="18" charset="0"/>
                      </a:endParaRPr>
                    </a:p>
                  </a:txBody>
                  <a:tcPr/>
                </a:tc>
                <a:tc>
                  <a:txBody>
                    <a:bodyPr/>
                    <a:lstStyle/>
                    <a:p>
                      <a:pPr algn="l"/>
                      <a:endParaRPr lang="en-AU" sz="24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197004"/>
                  </a:ext>
                </a:extLst>
              </a:tr>
            </a:tbl>
          </a:graphicData>
        </a:graphic>
      </p:graphicFrame>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296"/>
        <p:cNvGrpSpPr/>
        <p:nvPr/>
      </p:nvGrpSpPr>
      <p:grpSpPr>
        <a:xfrm>
          <a:off x="0" y="0"/>
          <a:ext cx="0" cy="0"/>
          <a:chOff x="0" y="0"/>
          <a:chExt cx="0" cy="0"/>
        </a:xfrm>
      </p:grpSpPr>
      <p:pic>
        <p:nvPicPr>
          <p:cNvPr id="3" name="Content Placeholder 4">
            <a:extLst>
              <a:ext uri="{FF2B5EF4-FFF2-40B4-BE49-F238E27FC236}">
                <a16:creationId xmlns:a16="http://schemas.microsoft.com/office/drawing/2014/main" id="{5183DC2B-4D9B-4BD6-B63B-62C9DD9E0A7B}"/>
              </a:ext>
            </a:extLst>
          </p:cNvPr>
          <p:cNvPicPr>
            <a:picLocks noChangeAspect="1"/>
          </p:cNvPicPr>
          <p:nvPr/>
        </p:nvPicPr>
        <p:blipFill>
          <a:blip r:embed="rId3"/>
          <a:stretch>
            <a:fillRect/>
          </a:stretch>
        </p:blipFill>
        <p:spPr>
          <a:xfrm>
            <a:off x="1811593" y="2209787"/>
            <a:ext cx="4139573" cy="1658665"/>
          </a:xfrm>
          <a:prstGeom prst="rect">
            <a:avLst/>
          </a:prstGeom>
        </p:spPr>
      </p:pic>
      <p:pic>
        <p:nvPicPr>
          <p:cNvPr id="4" name="Picture 3">
            <a:extLst>
              <a:ext uri="{FF2B5EF4-FFF2-40B4-BE49-F238E27FC236}">
                <a16:creationId xmlns:a16="http://schemas.microsoft.com/office/drawing/2014/main" id="{8E0CCF20-9EA4-4150-90C2-94AB577C431C}"/>
              </a:ext>
            </a:extLst>
          </p:cNvPr>
          <p:cNvPicPr>
            <a:picLocks noChangeAspect="1"/>
          </p:cNvPicPr>
          <p:nvPr/>
        </p:nvPicPr>
        <p:blipFill>
          <a:blip r:embed="rId4"/>
          <a:stretch>
            <a:fillRect/>
          </a:stretch>
        </p:blipFill>
        <p:spPr>
          <a:xfrm>
            <a:off x="5252402" y="2913056"/>
            <a:ext cx="2931050" cy="1922517"/>
          </a:xfrm>
          <a:prstGeom prst="rect">
            <a:avLst/>
          </a:prstGeom>
        </p:spPr>
      </p:pic>
      <p:pic>
        <p:nvPicPr>
          <p:cNvPr id="5" name="Picture 4">
            <a:extLst>
              <a:ext uri="{FF2B5EF4-FFF2-40B4-BE49-F238E27FC236}">
                <a16:creationId xmlns:a16="http://schemas.microsoft.com/office/drawing/2014/main" id="{BAE8527F-21F6-4307-A09E-91ED6D113F24}"/>
              </a:ext>
            </a:extLst>
          </p:cNvPr>
          <p:cNvPicPr>
            <a:picLocks noChangeAspect="1"/>
          </p:cNvPicPr>
          <p:nvPr/>
        </p:nvPicPr>
        <p:blipFill rotWithShape="1">
          <a:blip r:embed="rId5"/>
          <a:srcRect b="21205"/>
          <a:stretch/>
        </p:blipFill>
        <p:spPr>
          <a:xfrm rot="20567710">
            <a:off x="830243" y="1314620"/>
            <a:ext cx="3008522" cy="1043488"/>
          </a:xfrm>
          <a:prstGeom prst="rect">
            <a:avLst/>
          </a:prstGeom>
        </p:spPr>
      </p:pic>
      <p:cxnSp>
        <p:nvCxnSpPr>
          <p:cNvPr id="6" name="Straight Arrow Connector 5">
            <a:extLst>
              <a:ext uri="{FF2B5EF4-FFF2-40B4-BE49-F238E27FC236}">
                <a16:creationId xmlns:a16="http://schemas.microsoft.com/office/drawing/2014/main" id="{E0B29605-AFC5-4CD7-B792-6541CD8D369C}"/>
              </a:ext>
            </a:extLst>
          </p:cNvPr>
          <p:cNvCxnSpPr>
            <a:cxnSpLocks/>
            <a:endCxn id="4" idx="1"/>
          </p:cNvCxnSpPr>
          <p:nvPr/>
        </p:nvCxnSpPr>
        <p:spPr>
          <a:xfrm>
            <a:off x="2992499" y="3506095"/>
            <a:ext cx="2259903" cy="368220"/>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cxnSp>
        <p:nvCxnSpPr>
          <p:cNvPr id="7" name="Straight Arrow Connector 6">
            <a:extLst>
              <a:ext uri="{FF2B5EF4-FFF2-40B4-BE49-F238E27FC236}">
                <a16:creationId xmlns:a16="http://schemas.microsoft.com/office/drawing/2014/main" id="{9603C397-F7CE-4409-A684-5049BF6B7865}"/>
              </a:ext>
            </a:extLst>
          </p:cNvPr>
          <p:cNvCxnSpPr>
            <a:cxnSpLocks/>
            <a:endCxn id="5" idx="2"/>
          </p:cNvCxnSpPr>
          <p:nvPr/>
        </p:nvCxnSpPr>
        <p:spPr>
          <a:xfrm flipH="1" flipV="1">
            <a:off x="2488830" y="2334762"/>
            <a:ext cx="305644" cy="650577"/>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graphicFrame>
        <p:nvGraphicFramePr>
          <p:cNvPr id="8" name="Table 2">
            <a:extLst>
              <a:ext uri="{FF2B5EF4-FFF2-40B4-BE49-F238E27FC236}">
                <a16:creationId xmlns:a16="http://schemas.microsoft.com/office/drawing/2014/main" id="{3B628DF3-6854-4B7A-95CF-204B6AA820A1}"/>
              </a:ext>
            </a:extLst>
          </p:cNvPr>
          <p:cNvGraphicFramePr>
            <a:graphicFrameLocks noGrp="1"/>
          </p:cNvGraphicFramePr>
          <p:nvPr>
            <p:extLst>
              <p:ext uri="{D42A27DB-BD31-4B8C-83A1-F6EECF244321}">
                <p14:modId xmlns:p14="http://schemas.microsoft.com/office/powerpoint/2010/main" val="3394645338"/>
              </p:ext>
            </p:extLst>
          </p:nvPr>
        </p:nvGraphicFramePr>
        <p:xfrm>
          <a:off x="0" y="307927"/>
          <a:ext cx="9144000" cy="457200"/>
        </p:xfrm>
        <a:graphic>
          <a:graphicData uri="http://schemas.openxmlformats.org/drawingml/2006/table">
            <a:tbl>
              <a:tblPr firstRow="1" bandRow="1">
                <a:tableStyleId>{2D5ABB26-0587-4C30-8999-92F81FD0307C}</a:tableStyleId>
              </a:tblPr>
              <a:tblGrid>
                <a:gridCol w="5189220">
                  <a:extLst>
                    <a:ext uri="{9D8B030D-6E8A-4147-A177-3AD203B41FA5}">
                      <a16:colId xmlns:a16="http://schemas.microsoft.com/office/drawing/2014/main" val="2775437529"/>
                    </a:ext>
                  </a:extLst>
                </a:gridCol>
                <a:gridCol w="3954780">
                  <a:extLst>
                    <a:ext uri="{9D8B030D-6E8A-4147-A177-3AD203B41FA5}">
                      <a16:colId xmlns:a16="http://schemas.microsoft.com/office/drawing/2014/main" val="1180304647"/>
                    </a:ext>
                  </a:extLst>
                </a:gridCol>
              </a:tblGrid>
              <a:tr h="354192">
                <a:tc>
                  <a:txBody>
                    <a:bodyPr/>
                    <a:lstStyle/>
                    <a:p>
                      <a:pPr marL="571500" marR="0" lvl="0" indent="-571500" algn="l" defTabSz="914400" rtl="0" eaLnBrk="1" fontAlgn="auto" latinLnBrk="0" hangingPunct="1">
                        <a:lnSpc>
                          <a:spcPct val="100000"/>
                        </a:lnSpc>
                        <a:spcBef>
                          <a:spcPts val="0"/>
                        </a:spcBef>
                        <a:spcAft>
                          <a:spcPts val="0"/>
                        </a:spcAft>
                        <a:buClrTx/>
                        <a:buSzTx/>
                        <a:buFont typeface="+mj-lt"/>
                        <a:buAutoNum type="romanUcPeriod" startAt="2"/>
                        <a:tabLst/>
                        <a:defRPr/>
                      </a:pPr>
                      <a:r>
                        <a:rPr lang="en-US" sz="2400">
                          <a:solidFill>
                            <a:srgbClr val="000000"/>
                          </a:solidFill>
                          <a:latin typeface="Times New Roman" panose="02020603050405020304" pitchFamily="18" charset="0"/>
                          <a:cs typeface="Times New Roman" panose="02020603050405020304" pitchFamily="18" charset="0"/>
                        </a:rPr>
                        <a:t>Thiết kế cơ </a:t>
                      </a:r>
                      <a:endParaRPr lang="en-AU" sz="2400">
                        <a:solidFill>
                          <a:srgbClr val="000000"/>
                        </a:solidFill>
                        <a:latin typeface="Times New Roman" panose="02020603050405020304" pitchFamily="18" charset="0"/>
                        <a:cs typeface="Times New Roman" panose="02020603050405020304" pitchFamily="18" charset="0"/>
                      </a:endParaRPr>
                    </a:p>
                  </a:txBody>
                  <a:tcPr/>
                </a:tc>
                <a:tc>
                  <a:txBody>
                    <a:bodyPr/>
                    <a:lstStyle/>
                    <a:p>
                      <a:pPr algn="l"/>
                      <a:endParaRPr lang="vi-VN" sz="24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197004"/>
                  </a:ext>
                </a:extLst>
              </a:tr>
            </a:tbl>
          </a:graphicData>
        </a:graphic>
      </p:graphicFrame>
      <p:sp>
        <p:nvSpPr>
          <p:cNvPr id="11" name="TextBox 10">
            <a:extLst>
              <a:ext uri="{FF2B5EF4-FFF2-40B4-BE49-F238E27FC236}">
                <a16:creationId xmlns:a16="http://schemas.microsoft.com/office/drawing/2014/main" id="{8586C2B5-AC38-46E1-B805-D124F3A881FD}"/>
              </a:ext>
            </a:extLst>
          </p:cNvPr>
          <p:cNvSpPr txBox="1"/>
          <p:nvPr/>
        </p:nvSpPr>
        <p:spPr>
          <a:xfrm>
            <a:off x="597540" y="857839"/>
            <a:ext cx="4789918" cy="400110"/>
          </a:xfrm>
          <a:prstGeom prst="rect">
            <a:avLst/>
          </a:prstGeom>
          <a:noFill/>
        </p:spPr>
        <p:txBody>
          <a:bodyPr wrap="square">
            <a:spAutoFit/>
          </a:bodyPr>
          <a:lstStyle/>
          <a:p>
            <a:pPr algn="l"/>
            <a:r>
              <a:rPr lang="en-US" sz="2000">
                <a:solidFill>
                  <a:srgbClr val="000000"/>
                </a:solidFill>
                <a:latin typeface="Times New Roman" panose="02020603050405020304" pitchFamily="18" charset="0"/>
                <a:cs typeface="Times New Roman" panose="02020603050405020304" pitchFamily="18" charset="0"/>
              </a:rPr>
              <a:t>1. </a:t>
            </a:r>
            <a:r>
              <a:rPr lang="vi-VN" sz="2000">
                <a:solidFill>
                  <a:srgbClr val="000000"/>
                </a:solidFill>
                <a:latin typeface="Times New Roman" panose="02020603050405020304" pitchFamily="18" charset="0"/>
                <a:cs typeface="Times New Roman" panose="02020603050405020304" pitchFamily="18" charset="0"/>
              </a:rPr>
              <a:t>Cơ cấu băng tải</a:t>
            </a:r>
          </a:p>
        </p:txBody>
      </p:sp>
    </p:spTree>
    <p:extLst>
      <p:ext uri="{BB962C8B-B14F-4D97-AF65-F5344CB8AC3E}">
        <p14:creationId xmlns:p14="http://schemas.microsoft.com/office/powerpoint/2010/main" val="3451218671"/>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290"/>
        <p:cNvGrpSpPr/>
        <p:nvPr/>
      </p:nvGrpSpPr>
      <p:grpSpPr>
        <a:xfrm>
          <a:off x="0" y="0"/>
          <a:ext cx="0" cy="0"/>
          <a:chOff x="0" y="0"/>
          <a:chExt cx="0" cy="0"/>
        </a:xfrm>
      </p:grpSpPr>
      <p:sp>
        <p:nvSpPr>
          <p:cNvPr id="4" name="Content Placeholder 2">
            <a:extLst>
              <a:ext uri="{FF2B5EF4-FFF2-40B4-BE49-F238E27FC236}">
                <a16:creationId xmlns:a16="http://schemas.microsoft.com/office/drawing/2014/main" id="{68E19C1E-C8C2-4E1A-B32C-D7F951FEC899}"/>
              </a:ext>
            </a:extLst>
          </p:cNvPr>
          <p:cNvSpPr txBox="1">
            <a:spLocks/>
          </p:cNvSpPr>
          <p:nvPr/>
        </p:nvSpPr>
        <p:spPr>
          <a:xfrm>
            <a:off x="309324" y="1306558"/>
            <a:ext cx="6581503" cy="3755980"/>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457200" marR="0" lvl="0" indent="-304800" algn="ctr" rtl="0">
              <a:lnSpc>
                <a:spcPct val="100000"/>
              </a:lnSpc>
              <a:spcBef>
                <a:spcPts val="0"/>
              </a:spcBef>
              <a:spcAft>
                <a:spcPts val="0"/>
              </a:spcAft>
              <a:buClr>
                <a:schemeClr val="dk1"/>
              </a:buClr>
              <a:buSzPts val="1600"/>
              <a:buFont typeface="Lato"/>
              <a:buNone/>
              <a:defRPr sz="1400" b="0" i="0" u="none" strike="noStrike" cap="none">
                <a:solidFill>
                  <a:schemeClr val="dk1"/>
                </a:solidFill>
                <a:latin typeface="Lato"/>
                <a:ea typeface="Lato"/>
                <a:cs typeface="Lato"/>
                <a:sym typeface="Lato"/>
              </a:defRPr>
            </a:lvl1pPr>
            <a:lvl2pPr marL="914400" marR="0" lvl="1" indent="-304800" algn="ctr" rtl="0">
              <a:lnSpc>
                <a:spcPct val="100000"/>
              </a:lnSpc>
              <a:spcBef>
                <a:spcPts val="0"/>
              </a:spcBef>
              <a:spcAft>
                <a:spcPts val="0"/>
              </a:spcAft>
              <a:buClr>
                <a:schemeClr val="dk1"/>
              </a:buClr>
              <a:buSzPts val="1600"/>
              <a:buFont typeface="Lato"/>
              <a:buNone/>
              <a:defRPr sz="1600" b="0" i="0" u="none" strike="noStrike" cap="none">
                <a:solidFill>
                  <a:schemeClr val="dk1"/>
                </a:solidFill>
                <a:latin typeface="Lato"/>
                <a:ea typeface="Lato"/>
                <a:cs typeface="Lato"/>
                <a:sym typeface="Lato"/>
              </a:defRPr>
            </a:lvl2pPr>
            <a:lvl3pPr marL="1371600" marR="0" lvl="2" indent="-304800" algn="ctr" rtl="0">
              <a:lnSpc>
                <a:spcPct val="100000"/>
              </a:lnSpc>
              <a:spcBef>
                <a:spcPts val="0"/>
              </a:spcBef>
              <a:spcAft>
                <a:spcPts val="0"/>
              </a:spcAft>
              <a:buClr>
                <a:schemeClr val="dk1"/>
              </a:buClr>
              <a:buSzPts val="1600"/>
              <a:buFont typeface="Lato"/>
              <a:buNone/>
              <a:defRPr sz="1600" b="0" i="0" u="none" strike="noStrike" cap="none">
                <a:solidFill>
                  <a:schemeClr val="dk1"/>
                </a:solidFill>
                <a:latin typeface="Lato"/>
                <a:ea typeface="Lato"/>
                <a:cs typeface="Lato"/>
                <a:sym typeface="Lato"/>
              </a:defRPr>
            </a:lvl3pPr>
            <a:lvl4pPr marL="1828800" marR="0" lvl="3" indent="-304800" algn="ctr" rtl="0">
              <a:lnSpc>
                <a:spcPct val="100000"/>
              </a:lnSpc>
              <a:spcBef>
                <a:spcPts val="0"/>
              </a:spcBef>
              <a:spcAft>
                <a:spcPts val="0"/>
              </a:spcAft>
              <a:buClr>
                <a:schemeClr val="dk1"/>
              </a:buClr>
              <a:buSzPts val="1600"/>
              <a:buFont typeface="Lato"/>
              <a:buNone/>
              <a:defRPr sz="1600" b="0" i="0" u="none" strike="noStrike" cap="none">
                <a:solidFill>
                  <a:schemeClr val="dk1"/>
                </a:solidFill>
                <a:latin typeface="Lato"/>
                <a:ea typeface="Lato"/>
                <a:cs typeface="Lato"/>
                <a:sym typeface="Lato"/>
              </a:defRPr>
            </a:lvl4pPr>
            <a:lvl5pPr marL="2286000" marR="0" lvl="4" indent="-304800" algn="ctr" rtl="0">
              <a:lnSpc>
                <a:spcPct val="100000"/>
              </a:lnSpc>
              <a:spcBef>
                <a:spcPts val="0"/>
              </a:spcBef>
              <a:spcAft>
                <a:spcPts val="0"/>
              </a:spcAft>
              <a:buClr>
                <a:schemeClr val="dk1"/>
              </a:buClr>
              <a:buSzPts val="1600"/>
              <a:buFont typeface="Lato"/>
              <a:buNone/>
              <a:defRPr sz="1600" b="0" i="0" u="none" strike="noStrike" cap="none">
                <a:solidFill>
                  <a:schemeClr val="dk1"/>
                </a:solidFill>
                <a:latin typeface="Lato"/>
                <a:ea typeface="Lato"/>
                <a:cs typeface="Lato"/>
                <a:sym typeface="Lato"/>
              </a:defRPr>
            </a:lvl5pPr>
            <a:lvl6pPr marL="2743200" marR="0" lvl="5" indent="-304800" algn="ctr" rtl="0">
              <a:lnSpc>
                <a:spcPct val="100000"/>
              </a:lnSpc>
              <a:spcBef>
                <a:spcPts val="0"/>
              </a:spcBef>
              <a:spcAft>
                <a:spcPts val="0"/>
              </a:spcAft>
              <a:buClr>
                <a:schemeClr val="dk1"/>
              </a:buClr>
              <a:buSzPts val="1600"/>
              <a:buFont typeface="Lato"/>
              <a:buNone/>
              <a:defRPr sz="1600" b="0" i="0" u="none" strike="noStrike" cap="none">
                <a:solidFill>
                  <a:schemeClr val="dk1"/>
                </a:solidFill>
                <a:latin typeface="Lato"/>
                <a:ea typeface="Lato"/>
                <a:cs typeface="Lato"/>
                <a:sym typeface="Lato"/>
              </a:defRPr>
            </a:lvl6pPr>
            <a:lvl7pPr marL="3200400" marR="0" lvl="6" indent="-304800" algn="ctr" rtl="0">
              <a:lnSpc>
                <a:spcPct val="100000"/>
              </a:lnSpc>
              <a:spcBef>
                <a:spcPts val="0"/>
              </a:spcBef>
              <a:spcAft>
                <a:spcPts val="0"/>
              </a:spcAft>
              <a:buClr>
                <a:schemeClr val="dk1"/>
              </a:buClr>
              <a:buSzPts val="1600"/>
              <a:buFont typeface="Lato"/>
              <a:buNone/>
              <a:defRPr sz="1600" b="0" i="0" u="none" strike="noStrike" cap="none">
                <a:solidFill>
                  <a:schemeClr val="dk1"/>
                </a:solidFill>
                <a:latin typeface="Lato"/>
                <a:ea typeface="Lato"/>
                <a:cs typeface="Lato"/>
                <a:sym typeface="Lato"/>
              </a:defRPr>
            </a:lvl7pPr>
            <a:lvl8pPr marL="3657600" marR="0" lvl="7" indent="-304800" algn="ctr" rtl="0">
              <a:lnSpc>
                <a:spcPct val="100000"/>
              </a:lnSpc>
              <a:spcBef>
                <a:spcPts val="0"/>
              </a:spcBef>
              <a:spcAft>
                <a:spcPts val="0"/>
              </a:spcAft>
              <a:buClr>
                <a:schemeClr val="dk1"/>
              </a:buClr>
              <a:buSzPts val="1600"/>
              <a:buFont typeface="Lato"/>
              <a:buNone/>
              <a:defRPr sz="1600" b="0" i="0" u="none" strike="noStrike" cap="none">
                <a:solidFill>
                  <a:schemeClr val="dk1"/>
                </a:solidFill>
                <a:latin typeface="Lato"/>
                <a:ea typeface="Lato"/>
                <a:cs typeface="Lato"/>
                <a:sym typeface="Lato"/>
              </a:defRPr>
            </a:lvl8pPr>
            <a:lvl9pPr marL="4114800" marR="0" lvl="8" indent="-304800" algn="ctr" rtl="0">
              <a:lnSpc>
                <a:spcPct val="100000"/>
              </a:lnSpc>
              <a:spcBef>
                <a:spcPts val="0"/>
              </a:spcBef>
              <a:spcAft>
                <a:spcPts val="0"/>
              </a:spcAft>
              <a:buClr>
                <a:schemeClr val="dk1"/>
              </a:buClr>
              <a:buSzPts val="1600"/>
              <a:buFont typeface="Lato"/>
              <a:buNone/>
              <a:defRPr sz="1600" b="0" i="0" u="none" strike="noStrike" cap="none">
                <a:solidFill>
                  <a:schemeClr val="dk1"/>
                </a:solidFill>
                <a:latin typeface="Lato"/>
                <a:ea typeface="Lato"/>
                <a:cs typeface="Lato"/>
                <a:sym typeface="Lato"/>
              </a:defRPr>
            </a:lvl9pPr>
          </a:lstStyle>
          <a:p>
            <a:endParaRPr lang="en-US"/>
          </a:p>
          <a:p>
            <a:endParaRPr lang="en-US"/>
          </a:p>
        </p:txBody>
      </p:sp>
      <p:pic>
        <p:nvPicPr>
          <p:cNvPr id="5" name="Picture 4">
            <a:extLst>
              <a:ext uri="{FF2B5EF4-FFF2-40B4-BE49-F238E27FC236}">
                <a16:creationId xmlns:a16="http://schemas.microsoft.com/office/drawing/2014/main" id="{F033BF26-B2F8-430F-9C4F-9C328A6F3AFC}"/>
              </a:ext>
            </a:extLst>
          </p:cNvPr>
          <p:cNvPicPr>
            <a:picLocks noChangeAspect="1"/>
          </p:cNvPicPr>
          <p:nvPr/>
        </p:nvPicPr>
        <p:blipFill>
          <a:blip r:embed="rId3"/>
          <a:stretch>
            <a:fillRect/>
          </a:stretch>
        </p:blipFill>
        <p:spPr>
          <a:xfrm>
            <a:off x="1178004" y="1454444"/>
            <a:ext cx="3393996" cy="3254965"/>
          </a:xfrm>
          <a:prstGeom prst="rect">
            <a:avLst/>
          </a:prstGeom>
        </p:spPr>
      </p:pic>
      <p:cxnSp>
        <p:nvCxnSpPr>
          <p:cNvPr id="6" name="Straight Arrow Connector 5">
            <a:extLst>
              <a:ext uri="{FF2B5EF4-FFF2-40B4-BE49-F238E27FC236}">
                <a16:creationId xmlns:a16="http://schemas.microsoft.com/office/drawing/2014/main" id="{06F7F090-C49D-4137-8F84-1C9FB9C932DE}"/>
              </a:ext>
            </a:extLst>
          </p:cNvPr>
          <p:cNvCxnSpPr>
            <a:cxnSpLocks/>
            <a:stCxn id="5" idx="3"/>
            <a:endCxn id="12" idx="1"/>
          </p:cNvCxnSpPr>
          <p:nvPr/>
        </p:nvCxnSpPr>
        <p:spPr>
          <a:xfrm flipV="1">
            <a:off x="4572000" y="3081926"/>
            <a:ext cx="868680" cy="1"/>
          </a:xfrm>
          <a:prstGeom prst="straightConnector1">
            <a:avLst/>
          </a:prstGeom>
          <a:ln w="28575">
            <a:solidFill>
              <a:srgbClr val="FF0000"/>
            </a:solidFill>
            <a:headEnd type="none" w="med" len="med"/>
            <a:tailEnd type="arrow" w="med" len="med"/>
          </a:ln>
        </p:spPr>
        <p:style>
          <a:lnRef idx="1">
            <a:schemeClr val="accent1"/>
          </a:lnRef>
          <a:fillRef idx="0">
            <a:schemeClr val="accent1"/>
          </a:fillRef>
          <a:effectRef idx="0">
            <a:schemeClr val="accent1"/>
          </a:effectRef>
          <a:fontRef idx="minor">
            <a:schemeClr val="tx1"/>
          </a:fontRef>
        </p:style>
      </p:cxnSp>
      <p:pic>
        <p:nvPicPr>
          <p:cNvPr id="12" name="Picture 11">
            <a:extLst>
              <a:ext uri="{FF2B5EF4-FFF2-40B4-BE49-F238E27FC236}">
                <a16:creationId xmlns:a16="http://schemas.microsoft.com/office/drawing/2014/main" id="{FC038874-8B4E-4F07-A36C-18C60A7685CD}"/>
              </a:ext>
            </a:extLst>
          </p:cNvPr>
          <p:cNvPicPr>
            <a:picLocks noChangeAspect="1"/>
          </p:cNvPicPr>
          <p:nvPr/>
        </p:nvPicPr>
        <p:blipFill rotWithShape="1">
          <a:blip r:embed="rId4"/>
          <a:srcRect l="13580" r="19648"/>
          <a:stretch/>
        </p:blipFill>
        <p:spPr>
          <a:xfrm>
            <a:off x="5440680" y="1850427"/>
            <a:ext cx="3268810" cy="2462997"/>
          </a:xfrm>
          <a:prstGeom prst="rect">
            <a:avLst/>
          </a:prstGeom>
        </p:spPr>
      </p:pic>
      <p:graphicFrame>
        <p:nvGraphicFramePr>
          <p:cNvPr id="18" name="Table 2">
            <a:extLst>
              <a:ext uri="{FF2B5EF4-FFF2-40B4-BE49-F238E27FC236}">
                <a16:creationId xmlns:a16="http://schemas.microsoft.com/office/drawing/2014/main" id="{820BBD32-A67C-48C4-967F-65A380E4E8F3}"/>
              </a:ext>
            </a:extLst>
          </p:cNvPr>
          <p:cNvGraphicFramePr>
            <a:graphicFrameLocks noGrp="1"/>
          </p:cNvGraphicFramePr>
          <p:nvPr>
            <p:extLst>
              <p:ext uri="{D42A27DB-BD31-4B8C-83A1-F6EECF244321}">
                <p14:modId xmlns:p14="http://schemas.microsoft.com/office/powerpoint/2010/main" val="4090990879"/>
              </p:ext>
            </p:extLst>
          </p:nvPr>
        </p:nvGraphicFramePr>
        <p:xfrm>
          <a:off x="0" y="307927"/>
          <a:ext cx="9144000" cy="457200"/>
        </p:xfrm>
        <a:graphic>
          <a:graphicData uri="http://schemas.openxmlformats.org/drawingml/2006/table">
            <a:tbl>
              <a:tblPr firstRow="1" bandRow="1">
                <a:tableStyleId>{2D5ABB26-0587-4C30-8999-92F81FD0307C}</a:tableStyleId>
              </a:tblPr>
              <a:tblGrid>
                <a:gridCol w="5189220">
                  <a:extLst>
                    <a:ext uri="{9D8B030D-6E8A-4147-A177-3AD203B41FA5}">
                      <a16:colId xmlns:a16="http://schemas.microsoft.com/office/drawing/2014/main" val="2775437529"/>
                    </a:ext>
                  </a:extLst>
                </a:gridCol>
                <a:gridCol w="3954780">
                  <a:extLst>
                    <a:ext uri="{9D8B030D-6E8A-4147-A177-3AD203B41FA5}">
                      <a16:colId xmlns:a16="http://schemas.microsoft.com/office/drawing/2014/main" val="1180304647"/>
                    </a:ext>
                  </a:extLst>
                </a:gridCol>
              </a:tblGrid>
              <a:tr h="354192">
                <a:tc>
                  <a:txBody>
                    <a:bodyPr/>
                    <a:lstStyle/>
                    <a:p>
                      <a:pPr marL="571500" marR="0" lvl="0" indent="-571500" algn="l" defTabSz="914400" rtl="0" eaLnBrk="1" fontAlgn="auto" latinLnBrk="0" hangingPunct="1">
                        <a:lnSpc>
                          <a:spcPct val="100000"/>
                        </a:lnSpc>
                        <a:spcBef>
                          <a:spcPts val="0"/>
                        </a:spcBef>
                        <a:spcAft>
                          <a:spcPts val="0"/>
                        </a:spcAft>
                        <a:buClrTx/>
                        <a:buSzTx/>
                        <a:buFont typeface="+mj-lt"/>
                        <a:buAutoNum type="romanUcPeriod" startAt="2"/>
                        <a:tabLst/>
                        <a:defRPr/>
                      </a:pPr>
                      <a:r>
                        <a:rPr lang="en-US" sz="2400">
                          <a:solidFill>
                            <a:srgbClr val="000000"/>
                          </a:solidFill>
                          <a:latin typeface="Times New Roman" panose="02020603050405020304" pitchFamily="18" charset="0"/>
                          <a:cs typeface="Times New Roman" panose="02020603050405020304" pitchFamily="18" charset="0"/>
                        </a:rPr>
                        <a:t>Thiết kế cơ </a:t>
                      </a:r>
                      <a:endParaRPr lang="en-AU" sz="2400">
                        <a:solidFill>
                          <a:srgbClr val="000000"/>
                        </a:solidFill>
                        <a:latin typeface="Times New Roman" panose="02020603050405020304" pitchFamily="18" charset="0"/>
                        <a:cs typeface="Times New Roman" panose="02020603050405020304" pitchFamily="18" charset="0"/>
                      </a:endParaRPr>
                    </a:p>
                  </a:txBody>
                  <a:tcPr/>
                </a:tc>
                <a:tc>
                  <a:txBody>
                    <a:bodyPr/>
                    <a:lstStyle/>
                    <a:p>
                      <a:pPr algn="l"/>
                      <a:endParaRPr lang="vi-VN" sz="24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197004"/>
                  </a:ext>
                </a:extLst>
              </a:tr>
            </a:tbl>
          </a:graphicData>
        </a:graphic>
      </p:graphicFrame>
      <p:sp>
        <p:nvSpPr>
          <p:cNvPr id="20" name="TextBox 19">
            <a:extLst>
              <a:ext uri="{FF2B5EF4-FFF2-40B4-BE49-F238E27FC236}">
                <a16:creationId xmlns:a16="http://schemas.microsoft.com/office/drawing/2014/main" id="{4A948AEA-7C84-4811-892A-1E436EE330D3}"/>
              </a:ext>
            </a:extLst>
          </p:cNvPr>
          <p:cNvSpPr txBox="1"/>
          <p:nvPr/>
        </p:nvSpPr>
        <p:spPr>
          <a:xfrm>
            <a:off x="589002" y="662430"/>
            <a:ext cx="4572000" cy="400110"/>
          </a:xfrm>
          <a:prstGeom prst="rect">
            <a:avLst/>
          </a:prstGeom>
          <a:noFill/>
        </p:spPr>
        <p:txBody>
          <a:bodyPr wrap="square">
            <a:spAutoFit/>
          </a:bodyPr>
          <a:lstStyle/>
          <a:p>
            <a:pPr algn="l"/>
            <a:r>
              <a:rPr lang="en-US" sz="2000">
                <a:solidFill>
                  <a:srgbClr val="000000"/>
                </a:solidFill>
                <a:latin typeface="Times New Roman" panose="02020603050405020304" pitchFamily="18" charset="0"/>
                <a:cs typeface="Times New Roman" panose="02020603050405020304" pitchFamily="18" charset="0"/>
              </a:rPr>
              <a:t>2. </a:t>
            </a:r>
            <a:r>
              <a:rPr lang="vi-VN" sz="2000">
                <a:solidFill>
                  <a:srgbClr val="000000"/>
                </a:solidFill>
                <a:latin typeface="Times New Roman" panose="02020603050405020304" pitchFamily="18" charset="0"/>
                <a:cs typeface="Times New Roman" panose="02020603050405020304" pitchFamily="18" charset="0"/>
              </a:rPr>
              <a:t>Cơ cấu </a:t>
            </a:r>
            <a:r>
              <a:rPr lang="en-US" sz="2000">
                <a:solidFill>
                  <a:srgbClr val="000000"/>
                </a:solidFill>
                <a:latin typeface="Times New Roman" panose="02020603050405020304" pitchFamily="18" charset="0"/>
                <a:cs typeface="Times New Roman" panose="02020603050405020304" pitchFamily="18" charset="0"/>
              </a:rPr>
              <a:t>dẫn động</a:t>
            </a:r>
            <a:endParaRPr lang="vi-VN" sz="2000">
              <a:solidFill>
                <a:srgbClr val="000000"/>
              </a:solidFill>
              <a:latin typeface="Times New Roman" panose="02020603050405020304" pitchFamily="18" charset="0"/>
              <a:cs typeface="Times New Roman" panose="02020603050405020304" pitchFamily="18" charset="0"/>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192"/>
        <p:cNvGrpSpPr/>
        <p:nvPr/>
      </p:nvGrpSpPr>
      <p:grpSpPr>
        <a:xfrm>
          <a:off x="0" y="0"/>
          <a:ext cx="0" cy="0"/>
          <a:chOff x="0" y="0"/>
          <a:chExt cx="0" cy="0"/>
        </a:xfrm>
      </p:grpSpPr>
      <p:pic>
        <p:nvPicPr>
          <p:cNvPr id="41" name="Graphic 40">
            <a:extLst>
              <a:ext uri="{FF2B5EF4-FFF2-40B4-BE49-F238E27FC236}">
                <a16:creationId xmlns:a16="http://schemas.microsoft.com/office/drawing/2014/main" id="{3876445A-07A5-487B-BB87-1F392CFD53C8}"/>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9139"/>
          <a:stretch/>
        </p:blipFill>
        <p:spPr>
          <a:xfrm>
            <a:off x="379016" y="2343216"/>
            <a:ext cx="1000266" cy="945685"/>
          </a:xfrm>
          <a:prstGeom prst="rect">
            <a:avLst/>
          </a:prstGeom>
        </p:spPr>
      </p:pic>
      <p:pic>
        <p:nvPicPr>
          <p:cNvPr id="42" name="Graphic 41">
            <a:extLst>
              <a:ext uri="{FF2B5EF4-FFF2-40B4-BE49-F238E27FC236}">
                <a16:creationId xmlns:a16="http://schemas.microsoft.com/office/drawing/2014/main" id="{4D08B61D-C3C6-4CEC-9306-C7ED312AD8CF}"/>
              </a:ext>
            </a:extLst>
          </p:cNvPr>
          <p:cNvPicPr>
            <a:picLocks noChangeAspect="1"/>
          </p:cNvPicPr>
          <p:nvPr/>
        </p:nvPicPr>
        <p:blipFill>
          <a:blip r:embed="rId5">
            <a:extLst>
              <a:ext uri="{28A0092B-C50C-407E-A947-70E740481C1C}">
                <a14:useLocalDpi xmlns:a14="http://schemas.microsoft.com/office/drawing/2010/main" val="0"/>
              </a:ext>
              <a:ext uri="{96DAC541-7B7A-43D3-8B79-37D633B846F1}">
                <asvg:svgBlip xmlns:asvg="http://schemas.microsoft.com/office/drawing/2016/SVG/main" r:embed="rId6"/>
              </a:ext>
            </a:extLst>
          </a:blip>
          <a:stretch>
            <a:fillRect/>
          </a:stretch>
        </p:blipFill>
        <p:spPr>
          <a:xfrm>
            <a:off x="6379489" y="1561274"/>
            <a:ext cx="949616" cy="1096604"/>
          </a:xfrm>
          <a:prstGeom prst="rect">
            <a:avLst/>
          </a:prstGeom>
        </p:spPr>
      </p:pic>
      <p:pic>
        <p:nvPicPr>
          <p:cNvPr id="43" name="Graphic 42">
            <a:extLst>
              <a:ext uri="{FF2B5EF4-FFF2-40B4-BE49-F238E27FC236}">
                <a16:creationId xmlns:a16="http://schemas.microsoft.com/office/drawing/2014/main" id="{4D2D2409-81CF-4AEC-9D1F-A24CD9D9D8A8}"/>
              </a:ext>
            </a:extLst>
          </p:cNvPr>
          <p:cNvPicPr>
            <a:picLocks noChangeAspect="1"/>
          </p:cNvPicPr>
          <p:nvPr/>
        </p:nvPicPr>
        <p:blipFill>
          <a:blip r:embed="rId7">
            <a:extLst>
              <a:ext uri="{28A0092B-C50C-407E-A947-70E740481C1C}">
                <a14:useLocalDpi xmlns:a14="http://schemas.microsoft.com/office/drawing/2010/main" val="0"/>
              </a:ext>
              <a:ext uri="{96DAC541-7B7A-43D3-8B79-37D633B846F1}">
                <asvg:svgBlip xmlns:asvg="http://schemas.microsoft.com/office/drawing/2016/SVG/main" r:embed="rId8"/>
              </a:ext>
            </a:extLst>
          </a:blip>
          <a:stretch>
            <a:fillRect/>
          </a:stretch>
        </p:blipFill>
        <p:spPr>
          <a:xfrm>
            <a:off x="3912761" y="1744042"/>
            <a:ext cx="1260968" cy="731071"/>
          </a:xfrm>
          <a:prstGeom prst="rect">
            <a:avLst/>
          </a:prstGeom>
        </p:spPr>
      </p:pic>
      <p:pic>
        <p:nvPicPr>
          <p:cNvPr id="44" name="Picture 43">
            <a:extLst>
              <a:ext uri="{FF2B5EF4-FFF2-40B4-BE49-F238E27FC236}">
                <a16:creationId xmlns:a16="http://schemas.microsoft.com/office/drawing/2014/main" id="{F19F05E0-A126-4274-8643-0B698823D04D}"/>
              </a:ext>
            </a:extLst>
          </p:cNvPr>
          <p:cNvPicPr>
            <a:picLocks noChangeAspect="1"/>
          </p:cNvPicPr>
          <p:nvPr/>
        </p:nvPicPr>
        <p:blipFill rotWithShape="1">
          <a:blip r:embed="rId9">
            <a:extLst>
              <a:ext uri="{28A0092B-C50C-407E-A947-70E740481C1C}">
                <a14:useLocalDpi xmlns:a14="http://schemas.microsoft.com/office/drawing/2010/main" val="0"/>
              </a:ext>
            </a:extLst>
          </a:blip>
          <a:srcRect t="12571" b="10486"/>
          <a:stretch/>
        </p:blipFill>
        <p:spPr>
          <a:xfrm>
            <a:off x="6223813" y="3101081"/>
            <a:ext cx="1260968" cy="1139082"/>
          </a:xfrm>
          <a:prstGeom prst="rect">
            <a:avLst/>
          </a:prstGeom>
          <a:noFill/>
          <a:ln>
            <a:noFill/>
          </a:ln>
        </p:spPr>
      </p:pic>
      <p:pic>
        <p:nvPicPr>
          <p:cNvPr id="45" name="Graphic 44">
            <a:extLst>
              <a:ext uri="{FF2B5EF4-FFF2-40B4-BE49-F238E27FC236}">
                <a16:creationId xmlns:a16="http://schemas.microsoft.com/office/drawing/2014/main" id="{A3FA5342-A74A-41FC-8C70-7F04570322EF}"/>
              </a:ext>
            </a:extLst>
          </p:cNvPr>
          <p:cNvPicPr>
            <a:picLocks noChangeAspect="1"/>
          </p:cNvPicPr>
          <p:nvPr/>
        </p:nvPicPr>
        <p:blipFill>
          <a:blip r:embed="rId10">
            <a:extLst>
              <a:ext uri="{28A0092B-C50C-407E-A947-70E740481C1C}">
                <a14:useLocalDpi xmlns:a14="http://schemas.microsoft.com/office/drawing/2010/main" val="0"/>
              </a:ext>
              <a:ext uri="{96DAC541-7B7A-43D3-8B79-37D633B846F1}">
                <asvg:svgBlip xmlns:asvg="http://schemas.microsoft.com/office/drawing/2016/SVG/main" r:embed="rId11"/>
              </a:ext>
            </a:extLst>
          </a:blip>
          <a:stretch>
            <a:fillRect/>
          </a:stretch>
        </p:blipFill>
        <p:spPr>
          <a:xfrm>
            <a:off x="2066970" y="3171251"/>
            <a:ext cx="850694" cy="998742"/>
          </a:xfrm>
          <a:prstGeom prst="rect">
            <a:avLst/>
          </a:prstGeom>
        </p:spPr>
      </p:pic>
      <p:cxnSp>
        <p:nvCxnSpPr>
          <p:cNvPr id="46" name="Straight Arrow Connector 45">
            <a:extLst>
              <a:ext uri="{FF2B5EF4-FFF2-40B4-BE49-F238E27FC236}">
                <a16:creationId xmlns:a16="http://schemas.microsoft.com/office/drawing/2014/main" id="{8E816090-6D27-40FB-93CB-7CF3C9F2257C}"/>
              </a:ext>
            </a:extLst>
          </p:cNvPr>
          <p:cNvCxnSpPr>
            <a:cxnSpLocks/>
            <a:stCxn id="43" idx="2"/>
            <a:endCxn id="51" idx="0"/>
          </p:cNvCxnSpPr>
          <p:nvPr/>
        </p:nvCxnSpPr>
        <p:spPr>
          <a:xfrm>
            <a:off x="4543245" y="2475112"/>
            <a:ext cx="0" cy="541784"/>
          </a:xfrm>
          <a:prstGeom prst="straightConnector1">
            <a:avLst/>
          </a:prstGeom>
          <a:ln w="381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47" name="Straight Arrow Connector 46">
            <a:extLst>
              <a:ext uri="{FF2B5EF4-FFF2-40B4-BE49-F238E27FC236}">
                <a16:creationId xmlns:a16="http://schemas.microsoft.com/office/drawing/2014/main" id="{9DB33863-731B-43D7-BA65-34B980E4E90E}"/>
              </a:ext>
            </a:extLst>
          </p:cNvPr>
          <p:cNvCxnSpPr>
            <a:cxnSpLocks/>
            <a:stCxn id="43" idx="3"/>
            <a:endCxn id="42" idx="1"/>
          </p:cNvCxnSpPr>
          <p:nvPr/>
        </p:nvCxnSpPr>
        <p:spPr>
          <a:xfrm>
            <a:off x="5173728" y="2109577"/>
            <a:ext cx="1205761" cy="0"/>
          </a:xfrm>
          <a:prstGeom prst="straightConnector1">
            <a:avLst/>
          </a:prstGeom>
          <a:ln w="381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48" name="Straight Arrow Connector 47">
            <a:extLst>
              <a:ext uri="{FF2B5EF4-FFF2-40B4-BE49-F238E27FC236}">
                <a16:creationId xmlns:a16="http://schemas.microsoft.com/office/drawing/2014/main" id="{BAFBA2E1-F3B7-4D60-B2DB-162A7643FBB2}"/>
              </a:ext>
            </a:extLst>
          </p:cNvPr>
          <p:cNvCxnSpPr>
            <a:cxnSpLocks/>
            <a:stCxn id="44" idx="0"/>
            <a:endCxn id="42" idx="2"/>
          </p:cNvCxnSpPr>
          <p:nvPr/>
        </p:nvCxnSpPr>
        <p:spPr>
          <a:xfrm flipV="1">
            <a:off x="6854297" y="2657878"/>
            <a:ext cx="0" cy="443201"/>
          </a:xfrm>
          <a:prstGeom prst="straightConnector1">
            <a:avLst/>
          </a:prstGeom>
          <a:ln w="381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49" name="Straight Arrow Connector 48">
            <a:extLst>
              <a:ext uri="{FF2B5EF4-FFF2-40B4-BE49-F238E27FC236}">
                <a16:creationId xmlns:a16="http://schemas.microsoft.com/office/drawing/2014/main" id="{43C46D83-D58E-44FA-AD29-42CD82A30946}"/>
              </a:ext>
            </a:extLst>
          </p:cNvPr>
          <p:cNvCxnSpPr>
            <a:cxnSpLocks/>
            <a:stCxn id="51" idx="3"/>
            <a:endCxn id="44" idx="1"/>
          </p:cNvCxnSpPr>
          <p:nvPr/>
        </p:nvCxnSpPr>
        <p:spPr>
          <a:xfrm flipV="1">
            <a:off x="5262091" y="3670622"/>
            <a:ext cx="961723" cy="1"/>
          </a:xfrm>
          <a:prstGeom prst="straightConnector1">
            <a:avLst/>
          </a:prstGeom>
          <a:ln w="38100">
            <a:solidFill>
              <a:srgbClr val="000000"/>
            </a:solidFill>
            <a:tailEnd type="triangle"/>
          </a:ln>
        </p:spPr>
        <p:style>
          <a:lnRef idx="1">
            <a:schemeClr val="accent1"/>
          </a:lnRef>
          <a:fillRef idx="0">
            <a:schemeClr val="accent1"/>
          </a:fillRef>
          <a:effectRef idx="0">
            <a:schemeClr val="accent1"/>
          </a:effectRef>
          <a:fontRef idx="minor">
            <a:schemeClr val="tx1"/>
          </a:fontRef>
        </p:style>
      </p:cxnSp>
      <p:cxnSp>
        <p:nvCxnSpPr>
          <p:cNvPr id="50" name="Straight Arrow Connector 49">
            <a:extLst>
              <a:ext uri="{FF2B5EF4-FFF2-40B4-BE49-F238E27FC236}">
                <a16:creationId xmlns:a16="http://schemas.microsoft.com/office/drawing/2014/main" id="{C18C6CCB-DD5C-4DAA-8201-73BC6C66A342}"/>
              </a:ext>
            </a:extLst>
          </p:cNvPr>
          <p:cNvCxnSpPr>
            <a:cxnSpLocks/>
            <a:stCxn id="51" idx="1"/>
            <a:endCxn id="45" idx="3"/>
          </p:cNvCxnSpPr>
          <p:nvPr/>
        </p:nvCxnSpPr>
        <p:spPr>
          <a:xfrm flipH="1">
            <a:off x="2917664" y="3670623"/>
            <a:ext cx="906736" cy="0"/>
          </a:xfrm>
          <a:prstGeom prst="straightConnector1">
            <a:avLst/>
          </a:prstGeom>
          <a:ln w="381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pic>
        <p:nvPicPr>
          <p:cNvPr id="51" name="Picture 50">
            <a:extLst>
              <a:ext uri="{FF2B5EF4-FFF2-40B4-BE49-F238E27FC236}">
                <a16:creationId xmlns:a16="http://schemas.microsoft.com/office/drawing/2014/main" id="{34CDD776-141F-40CC-AED8-F1CA1B2108D9}"/>
              </a:ext>
            </a:extLst>
          </p:cNvPr>
          <p:cNvPicPr>
            <a:picLocks noChangeAspect="1"/>
          </p:cNvPicPr>
          <p:nvPr/>
        </p:nvPicPr>
        <p:blipFill rotWithShape="1">
          <a:blip r:embed="rId12">
            <a:extLst>
              <a:ext uri="{28A0092B-C50C-407E-A947-70E740481C1C}">
                <a14:useLocalDpi xmlns:a14="http://schemas.microsoft.com/office/drawing/2010/main" val="0"/>
              </a:ext>
            </a:extLst>
          </a:blip>
          <a:srcRect t="12271" b="10268"/>
          <a:stretch/>
        </p:blipFill>
        <p:spPr>
          <a:xfrm>
            <a:off x="3824400" y="3016896"/>
            <a:ext cx="1437690" cy="1307454"/>
          </a:xfrm>
          <a:prstGeom prst="rect">
            <a:avLst/>
          </a:prstGeom>
          <a:noFill/>
          <a:ln>
            <a:noFill/>
          </a:ln>
        </p:spPr>
      </p:pic>
      <p:sp>
        <p:nvSpPr>
          <p:cNvPr id="52" name="Callout: Left Arrow 51">
            <a:extLst>
              <a:ext uri="{FF2B5EF4-FFF2-40B4-BE49-F238E27FC236}">
                <a16:creationId xmlns:a16="http://schemas.microsoft.com/office/drawing/2014/main" id="{C56CCC23-3243-49AA-821E-2234DDEA570D}"/>
              </a:ext>
            </a:extLst>
          </p:cNvPr>
          <p:cNvSpPr/>
          <p:nvPr/>
        </p:nvSpPr>
        <p:spPr>
          <a:xfrm>
            <a:off x="1379282" y="1484532"/>
            <a:ext cx="7584131" cy="2839818"/>
          </a:xfrm>
          <a:prstGeom prst="leftArrowCallout">
            <a:avLst>
              <a:gd name="adj1" fmla="val 14373"/>
              <a:gd name="adj2" fmla="val 12550"/>
              <a:gd name="adj3" fmla="val 12392"/>
              <a:gd name="adj4" fmla="val 93365"/>
            </a:avLst>
          </a:prstGeom>
          <a:noFill/>
          <a:ln w="38100">
            <a:solidFill>
              <a:srgbClr val="0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AU">
              <a:ln w="0">
                <a:solidFill>
                  <a:srgbClr val="000000"/>
                </a:solidFill>
              </a:ln>
              <a:solidFill>
                <a:schemeClr val="tx1"/>
              </a:solidFill>
              <a:effectLst>
                <a:outerShdw blurRad="38100" dist="19050" dir="2700000" algn="tl" rotWithShape="0">
                  <a:schemeClr val="dk1">
                    <a:alpha val="40000"/>
                  </a:schemeClr>
                </a:outerShdw>
              </a:effectLst>
            </a:endParaRPr>
          </a:p>
        </p:txBody>
      </p:sp>
      <p:pic>
        <p:nvPicPr>
          <p:cNvPr id="54" name="Picture 53">
            <a:extLst>
              <a:ext uri="{FF2B5EF4-FFF2-40B4-BE49-F238E27FC236}">
                <a16:creationId xmlns:a16="http://schemas.microsoft.com/office/drawing/2014/main" id="{4D6C3395-8C30-4599-B7DF-37E4509039D1}"/>
              </a:ext>
            </a:extLst>
          </p:cNvPr>
          <p:cNvPicPr>
            <a:picLocks noChangeAspect="1"/>
          </p:cNvPicPr>
          <p:nvPr/>
        </p:nvPicPr>
        <p:blipFill rotWithShape="1">
          <a:blip r:embed="rId13"/>
          <a:srcRect b="16083"/>
          <a:stretch/>
        </p:blipFill>
        <p:spPr>
          <a:xfrm rot="5400000">
            <a:off x="8003332" y="3300190"/>
            <a:ext cx="1068915" cy="764029"/>
          </a:xfrm>
          <a:prstGeom prst="rect">
            <a:avLst/>
          </a:prstGeom>
          <a:noFill/>
          <a:ln>
            <a:noFill/>
          </a:ln>
        </p:spPr>
      </p:pic>
      <p:cxnSp>
        <p:nvCxnSpPr>
          <p:cNvPr id="55" name="Straight Arrow Connector 54">
            <a:extLst>
              <a:ext uri="{FF2B5EF4-FFF2-40B4-BE49-F238E27FC236}">
                <a16:creationId xmlns:a16="http://schemas.microsoft.com/office/drawing/2014/main" id="{68D47F0F-2243-4F06-8E72-56B73E591238}"/>
              </a:ext>
            </a:extLst>
          </p:cNvPr>
          <p:cNvCxnSpPr>
            <a:stCxn id="44" idx="3"/>
            <a:endCxn id="54" idx="2"/>
          </p:cNvCxnSpPr>
          <p:nvPr/>
        </p:nvCxnSpPr>
        <p:spPr>
          <a:xfrm>
            <a:off x="7484781" y="3670622"/>
            <a:ext cx="670994" cy="11583"/>
          </a:xfrm>
          <a:prstGeom prst="straightConnector1">
            <a:avLst/>
          </a:prstGeom>
          <a:ln w="38100">
            <a:solidFill>
              <a:srgbClr val="000000"/>
            </a:solidFill>
            <a:headEnd type="triangle"/>
            <a:tailEnd type="triangle"/>
          </a:ln>
        </p:spPr>
        <p:style>
          <a:lnRef idx="1">
            <a:schemeClr val="accent1"/>
          </a:lnRef>
          <a:fillRef idx="0">
            <a:schemeClr val="accent1"/>
          </a:fillRef>
          <a:effectRef idx="0">
            <a:schemeClr val="accent1"/>
          </a:effectRef>
          <a:fontRef idx="minor">
            <a:schemeClr val="tx1"/>
          </a:fontRef>
        </p:style>
      </p:cxnSp>
      <p:cxnSp>
        <p:nvCxnSpPr>
          <p:cNvPr id="56" name="Straight Arrow Connector 55">
            <a:extLst>
              <a:ext uri="{FF2B5EF4-FFF2-40B4-BE49-F238E27FC236}">
                <a16:creationId xmlns:a16="http://schemas.microsoft.com/office/drawing/2014/main" id="{94706E10-7DAA-4CD3-B934-A5D57A217742}"/>
              </a:ext>
            </a:extLst>
          </p:cNvPr>
          <p:cNvCxnSpPr>
            <a:cxnSpLocks/>
          </p:cNvCxnSpPr>
          <p:nvPr/>
        </p:nvCxnSpPr>
        <p:spPr>
          <a:xfrm>
            <a:off x="5171348" y="2549682"/>
            <a:ext cx="1098200" cy="598063"/>
          </a:xfrm>
          <a:prstGeom prst="straightConnector1">
            <a:avLst/>
          </a:prstGeom>
          <a:ln w="38100">
            <a:solidFill>
              <a:srgbClr val="000000"/>
            </a:solidFill>
            <a:tailEnd type="triangle"/>
          </a:ln>
        </p:spPr>
        <p:style>
          <a:lnRef idx="1">
            <a:schemeClr val="accent1"/>
          </a:lnRef>
          <a:fillRef idx="0">
            <a:schemeClr val="accent1"/>
          </a:fillRef>
          <a:effectRef idx="0">
            <a:schemeClr val="accent1"/>
          </a:effectRef>
          <a:fontRef idx="minor">
            <a:schemeClr val="tx1"/>
          </a:fontRef>
        </p:style>
      </p:cxnSp>
      <p:graphicFrame>
        <p:nvGraphicFramePr>
          <p:cNvPr id="57" name="Table 2">
            <a:extLst>
              <a:ext uri="{FF2B5EF4-FFF2-40B4-BE49-F238E27FC236}">
                <a16:creationId xmlns:a16="http://schemas.microsoft.com/office/drawing/2014/main" id="{70D12102-AC22-4724-9A23-900937AC4681}"/>
              </a:ext>
            </a:extLst>
          </p:cNvPr>
          <p:cNvGraphicFramePr>
            <a:graphicFrameLocks noGrp="1"/>
          </p:cNvGraphicFramePr>
          <p:nvPr>
            <p:extLst>
              <p:ext uri="{D42A27DB-BD31-4B8C-83A1-F6EECF244321}">
                <p14:modId xmlns:p14="http://schemas.microsoft.com/office/powerpoint/2010/main" val="4183836283"/>
              </p:ext>
            </p:extLst>
          </p:nvPr>
        </p:nvGraphicFramePr>
        <p:xfrm>
          <a:off x="0" y="307927"/>
          <a:ext cx="9144000" cy="457200"/>
        </p:xfrm>
        <a:graphic>
          <a:graphicData uri="http://schemas.openxmlformats.org/drawingml/2006/table">
            <a:tbl>
              <a:tblPr firstRow="1" bandRow="1">
                <a:tableStyleId>{2D5ABB26-0587-4C30-8999-92F81FD0307C}</a:tableStyleId>
              </a:tblPr>
              <a:tblGrid>
                <a:gridCol w="5646420">
                  <a:extLst>
                    <a:ext uri="{9D8B030D-6E8A-4147-A177-3AD203B41FA5}">
                      <a16:colId xmlns:a16="http://schemas.microsoft.com/office/drawing/2014/main" val="2775437529"/>
                    </a:ext>
                  </a:extLst>
                </a:gridCol>
                <a:gridCol w="3497580">
                  <a:extLst>
                    <a:ext uri="{9D8B030D-6E8A-4147-A177-3AD203B41FA5}">
                      <a16:colId xmlns:a16="http://schemas.microsoft.com/office/drawing/2014/main" val="1180304647"/>
                    </a:ext>
                  </a:extLst>
                </a:gridCol>
              </a:tblGrid>
              <a:tr h="354192">
                <a:tc>
                  <a:txBody>
                    <a:bodyPr/>
                    <a:lstStyle/>
                    <a:p>
                      <a:pPr marL="571500" indent="-571500">
                        <a:buFont typeface="+mj-lt"/>
                        <a:buAutoNum type="romanUcPeriod" startAt="3"/>
                      </a:pPr>
                      <a:r>
                        <a:rPr lang="en-US" sz="2400">
                          <a:solidFill>
                            <a:srgbClr val="000000"/>
                          </a:solidFill>
                          <a:latin typeface="Times New Roman" panose="02020603050405020304" pitchFamily="18" charset="0"/>
                          <a:cs typeface="Times New Roman" panose="02020603050405020304" pitchFamily="18" charset="0"/>
                        </a:rPr>
                        <a:t>Lập trình điều khiển hệ thống robot</a:t>
                      </a:r>
                      <a:endParaRPr lang="en-AU" sz="2400">
                        <a:solidFill>
                          <a:srgbClr val="000000"/>
                        </a:solidFill>
                        <a:latin typeface="Times New Roman" panose="02020603050405020304" pitchFamily="18" charset="0"/>
                        <a:cs typeface="Times New Roman" panose="02020603050405020304" pitchFamily="18" charset="0"/>
                      </a:endParaRPr>
                    </a:p>
                  </a:txBody>
                  <a:tcPr/>
                </a:tc>
                <a:tc>
                  <a:txBody>
                    <a:bodyPr/>
                    <a:lstStyle/>
                    <a:p>
                      <a:pPr algn="l"/>
                      <a:endParaRPr lang="en-AU" sz="24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29197004"/>
                  </a:ext>
                </a:extLst>
              </a:tr>
            </a:tbl>
          </a:graphicData>
        </a:graphic>
      </p:graphicFrame>
      <p:sp>
        <p:nvSpPr>
          <p:cNvPr id="21" name="TextBox 20">
            <a:extLst>
              <a:ext uri="{FF2B5EF4-FFF2-40B4-BE49-F238E27FC236}">
                <a16:creationId xmlns:a16="http://schemas.microsoft.com/office/drawing/2014/main" id="{6C87B546-9895-4775-BB17-A339E0AE1668}"/>
              </a:ext>
            </a:extLst>
          </p:cNvPr>
          <p:cNvSpPr txBox="1"/>
          <p:nvPr/>
        </p:nvSpPr>
        <p:spPr>
          <a:xfrm>
            <a:off x="531251" y="757559"/>
            <a:ext cx="4772826"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1. </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Sơ </a:t>
            </a:r>
            <a:r>
              <a:rPr kumimoji="0" lang="en-US"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đ</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ồ </a:t>
            </a:r>
            <a:r>
              <a:rPr kumimoji="0" lang="en-US"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k</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ết </a:t>
            </a:r>
            <a:r>
              <a:rPr kumimoji="0" lang="en-US"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n</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ối </a:t>
            </a:r>
            <a:r>
              <a:rPr kumimoji="0" lang="en-US"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p</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hần </a:t>
            </a:r>
            <a:r>
              <a:rPr kumimoji="0" lang="en-US"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c</a:t>
            </a:r>
            <a:r>
              <a:rPr kumimoji="0" lang="vi-VN"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ứng</a:t>
            </a:r>
            <a:endParaRPr kumimoji="0" lang="en-AU"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Tree>
    <p:extLst>
      <p:ext uri="{BB962C8B-B14F-4D97-AF65-F5344CB8AC3E}">
        <p14:creationId xmlns:p14="http://schemas.microsoft.com/office/powerpoint/2010/main" val="412383315"/>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217"/>
        <p:cNvGrpSpPr/>
        <p:nvPr/>
      </p:nvGrpSpPr>
      <p:grpSpPr>
        <a:xfrm>
          <a:off x="0" y="0"/>
          <a:ext cx="0" cy="0"/>
          <a:chOff x="0" y="0"/>
          <a:chExt cx="0" cy="0"/>
        </a:xfrm>
      </p:grpSpPr>
      <p:pic>
        <p:nvPicPr>
          <p:cNvPr id="23" name="Graphic 22" descr="Internet with solid fill">
            <a:extLst>
              <a:ext uri="{FF2B5EF4-FFF2-40B4-BE49-F238E27FC236}">
                <a16:creationId xmlns:a16="http://schemas.microsoft.com/office/drawing/2014/main" id="{6E7106BC-639F-480A-B1D3-62C63A490522}"/>
              </a:ext>
            </a:extLst>
          </p:cNvPr>
          <p:cNvPicPr>
            <a:picLocks noChangeAspect="1"/>
          </p:cNvPicPr>
          <p:nvPr/>
        </p:nvPicPr>
        <p:blipFill rotWithShape="1">
          <a:blip r:embed="rId3">
            <a:extLst>
              <a:ext uri="{28A0092B-C50C-407E-A947-70E740481C1C}">
                <a14:useLocalDpi xmlns:a14="http://schemas.microsoft.com/office/drawing/2010/main" val="0"/>
              </a:ext>
              <a:ext uri="{96DAC541-7B7A-43D3-8B79-37D633B846F1}">
                <asvg:svgBlip xmlns:asvg="http://schemas.microsoft.com/office/drawing/2016/SVG/main" r:embed="rId4"/>
              </a:ext>
            </a:extLst>
          </a:blip>
          <a:srcRect t="19076" b="17047"/>
          <a:stretch/>
        </p:blipFill>
        <p:spPr>
          <a:xfrm>
            <a:off x="855510" y="2782391"/>
            <a:ext cx="1507026" cy="976827"/>
          </a:xfrm>
          <a:prstGeom prst="rect">
            <a:avLst/>
          </a:prstGeom>
        </p:spPr>
      </p:pic>
      <p:pic>
        <p:nvPicPr>
          <p:cNvPr id="25" name="Picture 24">
            <a:extLst>
              <a:ext uri="{FF2B5EF4-FFF2-40B4-BE49-F238E27FC236}">
                <a16:creationId xmlns:a16="http://schemas.microsoft.com/office/drawing/2014/main" id="{0ACC1829-2B2F-4710-9C89-6DCB0B28DAF8}"/>
              </a:ext>
            </a:extLst>
          </p:cNvPr>
          <p:cNvPicPr>
            <a:picLocks noChangeAspect="1"/>
          </p:cNvPicPr>
          <p:nvPr/>
        </p:nvPicPr>
        <p:blipFill rotWithShape="1">
          <a:blip r:embed="rId5">
            <a:extLst>
              <a:ext uri="{28A0092B-C50C-407E-A947-70E740481C1C}">
                <a14:useLocalDpi xmlns:a14="http://schemas.microsoft.com/office/drawing/2010/main" val="0"/>
              </a:ext>
            </a:extLst>
          </a:blip>
          <a:srcRect t="12271" b="10268"/>
          <a:stretch/>
        </p:blipFill>
        <p:spPr>
          <a:xfrm>
            <a:off x="3249011" y="2727997"/>
            <a:ext cx="1269784" cy="1085614"/>
          </a:xfrm>
          <a:prstGeom prst="rect">
            <a:avLst/>
          </a:prstGeom>
          <a:ln w="38100">
            <a:noFill/>
          </a:ln>
        </p:spPr>
      </p:pic>
      <p:pic>
        <p:nvPicPr>
          <p:cNvPr id="26" name="Graphic 25">
            <a:extLst>
              <a:ext uri="{FF2B5EF4-FFF2-40B4-BE49-F238E27FC236}">
                <a16:creationId xmlns:a16="http://schemas.microsoft.com/office/drawing/2014/main" id="{5FA4064E-5BD9-4279-8FBD-DFE602C41F53}"/>
              </a:ext>
            </a:extLst>
          </p:cNvPr>
          <p:cNvPicPr>
            <a:picLocks noChangeAspect="1"/>
          </p:cNvPicPr>
          <p:nvPr/>
        </p:nvPicPr>
        <p:blipFill>
          <a:blip r:embed="rId6">
            <a:extLst>
              <a:ext uri="{28A0092B-C50C-407E-A947-70E740481C1C}">
                <a14:useLocalDpi xmlns:a14="http://schemas.microsoft.com/office/drawing/2010/main" val="0"/>
              </a:ext>
              <a:ext uri="{96DAC541-7B7A-43D3-8B79-37D633B846F1}">
                <asvg:svgBlip xmlns:asvg="http://schemas.microsoft.com/office/drawing/2016/SVG/main" r:embed="rId7"/>
              </a:ext>
            </a:extLst>
          </a:blip>
          <a:stretch>
            <a:fillRect/>
          </a:stretch>
        </p:blipFill>
        <p:spPr>
          <a:xfrm>
            <a:off x="7294767" y="1956857"/>
            <a:ext cx="999972" cy="1085613"/>
          </a:xfrm>
          <a:prstGeom prst="rect">
            <a:avLst/>
          </a:prstGeom>
        </p:spPr>
      </p:pic>
      <p:pic>
        <p:nvPicPr>
          <p:cNvPr id="27" name="Picture 26">
            <a:extLst>
              <a:ext uri="{FF2B5EF4-FFF2-40B4-BE49-F238E27FC236}">
                <a16:creationId xmlns:a16="http://schemas.microsoft.com/office/drawing/2014/main" id="{A300FE41-EDBE-4619-9C86-D73C8EBB7287}"/>
              </a:ext>
            </a:extLst>
          </p:cNvPr>
          <p:cNvPicPr>
            <a:picLocks noChangeAspect="1"/>
          </p:cNvPicPr>
          <p:nvPr/>
        </p:nvPicPr>
        <p:blipFill rotWithShape="1">
          <a:blip r:embed="rId8">
            <a:extLst>
              <a:ext uri="{28A0092B-C50C-407E-A947-70E740481C1C}">
                <a14:useLocalDpi xmlns:a14="http://schemas.microsoft.com/office/drawing/2010/main" val="0"/>
              </a:ext>
            </a:extLst>
          </a:blip>
          <a:srcRect t="12571" b="10486"/>
          <a:stretch/>
        </p:blipFill>
        <p:spPr>
          <a:xfrm>
            <a:off x="5524674" y="2029503"/>
            <a:ext cx="1113700" cy="945810"/>
          </a:xfrm>
          <a:prstGeom prst="rect">
            <a:avLst/>
          </a:prstGeom>
          <a:ln w="38100">
            <a:noFill/>
          </a:ln>
        </p:spPr>
      </p:pic>
      <p:pic>
        <p:nvPicPr>
          <p:cNvPr id="31" name="Graphic 30">
            <a:extLst>
              <a:ext uri="{FF2B5EF4-FFF2-40B4-BE49-F238E27FC236}">
                <a16:creationId xmlns:a16="http://schemas.microsoft.com/office/drawing/2014/main" id="{6DD09CA6-CE2D-4346-85F1-6E11E0DACF95}"/>
              </a:ext>
            </a:extLst>
          </p:cNvPr>
          <p:cNvPicPr>
            <a:picLocks noChangeAspect="1"/>
          </p:cNvPicPr>
          <p:nvPr/>
        </p:nvPicPr>
        <p:blipFill>
          <a:blip r:embed="rId9">
            <a:extLst>
              <a:ext uri="{28A0092B-C50C-407E-A947-70E740481C1C}">
                <a14:useLocalDpi xmlns:a14="http://schemas.microsoft.com/office/drawing/2010/main" val="0"/>
              </a:ext>
              <a:ext uri="{96DAC541-7B7A-43D3-8B79-37D633B846F1}">
                <asvg:svgBlip xmlns:asvg="http://schemas.microsoft.com/office/drawing/2016/SVG/main" r:embed="rId10"/>
              </a:ext>
            </a:extLst>
          </a:blip>
          <a:stretch>
            <a:fillRect/>
          </a:stretch>
        </p:blipFill>
        <p:spPr>
          <a:xfrm>
            <a:off x="5524674" y="3315402"/>
            <a:ext cx="1054118" cy="1163468"/>
          </a:xfrm>
          <a:prstGeom prst="rect">
            <a:avLst/>
          </a:prstGeom>
        </p:spPr>
      </p:pic>
      <p:sp>
        <p:nvSpPr>
          <p:cNvPr id="37" name="Rectangle: Rounded Corners 36">
            <a:extLst>
              <a:ext uri="{FF2B5EF4-FFF2-40B4-BE49-F238E27FC236}">
                <a16:creationId xmlns:a16="http://schemas.microsoft.com/office/drawing/2014/main" id="{F2C9C4A4-9D37-40DE-B05B-E3890775C833}"/>
              </a:ext>
            </a:extLst>
          </p:cNvPr>
          <p:cNvSpPr/>
          <p:nvPr/>
        </p:nvSpPr>
        <p:spPr>
          <a:xfrm>
            <a:off x="4422852" y="1726205"/>
            <a:ext cx="859766" cy="305195"/>
          </a:xfrm>
          <a:prstGeom prst="roundRect">
            <a:avLst/>
          </a:prstGeom>
          <a:solidFill>
            <a:srgbClr val="0070C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AU" b="1" i="0">
                <a:solidFill>
                  <a:schemeClr val="bg1"/>
                </a:solidFill>
                <a:effectLst/>
                <a:latin typeface="Times New Roman" panose="02020603050405020304" pitchFamily="18" charset="0"/>
                <a:cs typeface="Times New Roman" panose="02020603050405020304" pitchFamily="18" charset="0"/>
              </a:rPr>
              <a:t>UART</a:t>
            </a:r>
            <a:r>
              <a:rPr lang="en-AU" b="1" i="0">
                <a:solidFill>
                  <a:schemeClr val="tx1"/>
                </a:solidFill>
                <a:effectLst/>
                <a:latin typeface="Times New Roman" panose="02020603050405020304" pitchFamily="18" charset="0"/>
                <a:cs typeface="Times New Roman" panose="02020603050405020304" pitchFamily="18" charset="0"/>
              </a:rPr>
              <a:t> </a:t>
            </a:r>
            <a:endParaRPr lang="en-AU" b="1">
              <a:solidFill>
                <a:schemeClr val="tx1"/>
              </a:solidFill>
              <a:latin typeface="Times New Roman" panose="02020603050405020304" pitchFamily="18" charset="0"/>
              <a:cs typeface="Times New Roman" panose="02020603050405020304" pitchFamily="18" charset="0"/>
            </a:endParaRPr>
          </a:p>
        </p:txBody>
      </p:sp>
      <p:sp>
        <p:nvSpPr>
          <p:cNvPr id="38" name="Rectangle: Rounded Corners 37">
            <a:extLst>
              <a:ext uri="{FF2B5EF4-FFF2-40B4-BE49-F238E27FC236}">
                <a16:creationId xmlns:a16="http://schemas.microsoft.com/office/drawing/2014/main" id="{90BBEF6A-368D-4080-99D6-61D55FFE36E8}"/>
              </a:ext>
            </a:extLst>
          </p:cNvPr>
          <p:cNvSpPr/>
          <p:nvPr/>
        </p:nvSpPr>
        <p:spPr>
          <a:xfrm>
            <a:off x="4422852" y="2126433"/>
            <a:ext cx="859766" cy="305195"/>
          </a:xfrm>
          <a:prstGeom prst="roundRect">
            <a:avLst/>
          </a:prstGeom>
          <a:solidFill>
            <a:srgbClr val="0070C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AU" b="1" i="0">
                <a:solidFill>
                  <a:schemeClr val="bg1"/>
                </a:solidFill>
                <a:effectLst/>
                <a:latin typeface="Times New Roman" panose="02020603050405020304" pitchFamily="18" charset="0"/>
                <a:cs typeface="Times New Roman" panose="02020603050405020304" pitchFamily="18" charset="0"/>
              </a:rPr>
              <a:t>Serial</a:t>
            </a:r>
            <a:r>
              <a:rPr lang="en-AU" b="1" i="0">
                <a:solidFill>
                  <a:schemeClr val="tx1"/>
                </a:solidFill>
                <a:effectLst/>
                <a:latin typeface="Times New Roman" panose="02020603050405020304" pitchFamily="18" charset="0"/>
                <a:cs typeface="Times New Roman" panose="02020603050405020304" pitchFamily="18" charset="0"/>
              </a:rPr>
              <a:t> </a:t>
            </a:r>
            <a:endParaRPr lang="en-AU" b="1">
              <a:solidFill>
                <a:schemeClr val="tx1"/>
              </a:solidFill>
              <a:latin typeface="Times New Roman" panose="02020603050405020304" pitchFamily="18" charset="0"/>
              <a:cs typeface="Times New Roman" panose="02020603050405020304" pitchFamily="18" charset="0"/>
            </a:endParaRPr>
          </a:p>
        </p:txBody>
      </p:sp>
      <p:sp>
        <p:nvSpPr>
          <p:cNvPr id="39" name="Rectangle: Rounded Corners 38">
            <a:extLst>
              <a:ext uri="{FF2B5EF4-FFF2-40B4-BE49-F238E27FC236}">
                <a16:creationId xmlns:a16="http://schemas.microsoft.com/office/drawing/2014/main" id="{BD7C63EF-E775-4059-9283-038717E51482}"/>
              </a:ext>
            </a:extLst>
          </p:cNvPr>
          <p:cNvSpPr/>
          <p:nvPr/>
        </p:nvSpPr>
        <p:spPr>
          <a:xfrm>
            <a:off x="2387816" y="1724308"/>
            <a:ext cx="859766" cy="305195"/>
          </a:xfrm>
          <a:prstGeom prst="roundRect">
            <a:avLst/>
          </a:prstGeom>
          <a:solidFill>
            <a:srgbClr val="0070C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AU" b="1" i="0">
                <a:solidFill>
                  <a:schemeClr val="bg1"/>
                </a:solidFill>
                <a:effectLst/>
                <a:latin typeface="Times New Roman" panose="02020603050405020304" pitchFamily="18" charset="0"/>
                <a:cs typeface="Times New Roman" panose="02020603050405020304" pitchFamily="18" charset="0"/>
              </a:rPr>
              <a:t>SSH</a:t>
            </a:r>
            <a:endParaRPr lang="en-AU" b="1">
              <a:solidFill>
                <a:schemeClr val="tx1"/>
              </a:solidFill>
              <a:latin typeface="Times New Roman" panose="02020603050405020304" pitchFamily="18" charset="0"/>
              <a:cs typeface="Times New Roman" panose="02020603050405020304" pitchFamily="18" charset="0"/>
            </a:endParaRPr>
          </a:p>
        </p:txBody>
      </p:sp>
      <p:sp>
        <p:nvSpPr>
          <p:cNvPr id="40" name="Rectangle: Rounded Corners 39">
            <a:extLst>
              <a:ext uri="{FF2B5EF4-FFF2-40B4-BE49-F238E27FC236}">
                <a16:creationId xmlns:a16="http://schemas.microsoft.com/office/drawing/2014/main" id="{E1C0A174-981A-4743-A1E7-900005309A4F}"/>
              </a:ext>
            </a:extLst>
          </p:cNvPr>
          <p:cNvSpPr/>
          <p:nvPr/>
        </p:nvSpPr>
        <p:spPr>
          <a:xfrm>
            <a:off x="2387815" y="2124536"/>
            <a:ext cx="859766" cy="305195"/>
          </a:xfrm>
          <a:prstGeom prst="roundRect">
            <a:avLst/>
          </a:prstGeom>
          <a:solidFill>
            <a:srgbClr val="0070C0"/>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r>
              <a:rPr lang="en-AU" b="1">
                <a:solidFill>
                  <a:schemeClr val="bg1"/>
                </a:solidFill>
                <a:latin typeface="Times New Roman" panose="02020603050405020304" pitchFamily="18" charset="0"/>
                <a:cs typeface="Times New Roman" panose="02020603050405020304" pitchFamily="18" charset="0"/>
              </a:rPr>
              <a:t>Wifi</a:t>
            </a:r>
            <a:r>
              <a:rPr lang="en-AU" b="1" i="0">
                <a:solidFill>
                  <a:schemeClr val="tx1"/>
                </a:solidFill>
                <a:effectLst/>
                <a:latin typeface="Times New Roman" panose="02020603050405020304" pitchFamily="18" charset="0"/>
                <a:cs typeface="Times New Roman" panose="02020603050405020304" pitchFamily="18" charset="0"/>
              </a:rPr>
              <a:t> </a:t>
            </a:r>
            <a:endParaRPr lang="en-AU" b="1">
              <a:solidFill>
                <a:schemeClr val="tx1"/>
              </a:solidFill>
              <a:latin typeface="Times New Roman" panose="02020603050405020304" pitchFamily="18" charset="0"/>
              <a:cs typeface="Times New Roman" panose="02020603050405020304" pitchFamily="18" charset="0"/>
            </a:endParaRPr>
          </a:p>
        </p:txBody>
      </p:sp>
      <p:cxnSp>
        <p:nvCxnSpPr>
          <p:cNvPr id="72" name="Straight Arrow Connector 71">
            <a:extLst>
              <a:ext uri="{FF2B5EF4-FFF2-40B4-BE49-F238E27FC236}">
                <a16:creationId xmlns:a16="http://schemas.microsoft.com/office/drawing/2014/main" id="{9215AD33-240E-41FC-BA5A-8D494D5506A6}"/>
              </a:ext>
            </a:extLst>
          </p:cNvPr>
          <p:cNvCxnSpPr>
            <a:stCxn id="27" idx="3"/>
            <a:endCxn id="26" idx="1"/>
          </p:cNvCxnSpPr>
          <p:nvPr/>
        </p:nvCxnSpPr>
        <p:spPr>
          <a:xfrm flipV="1">
            <a:off x="6638373" y="2499664"/>
            <a:ext cx="656393" cy="2745"/>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74" name="Straight Arrow Connector 73">
            <a:extLst>
              <a:ext uri="{FF2B5EF4-FFF2-40B4-BE49-F238E27FC236}">
                <a16:creationId xmlns:a16="http://schemas.microsoft.com/office/drawing/2014/main" id="{0B4B0614-A027-4F6B-9A21-A82E7CB356DD}"/>
              </a:ext>
            </a:extLst>
          </p:cNvPr>
          <p:cNvCxnSpPr>
            <a:stCxn id="25" idx="3"/>
            <a:endCxn id="27" idx="1"/>
          </p:cNvCxnSpPr>
          <p:nvPr/>
        </p:nvCxnSpPr>
        <p:spPr>
          <a:xfrm flipV="1">
            <a:off x="4518795" y="2502408"/>
            <a:ext cx="1005879" cy="768396"/>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75" name="Straight Arrow Connector 74">
            <a:extLst>
              <a:ext uri="{FF2B5EF4-FFF2-40B4-BE49-F238E27FC236}">
                <a16:creationId xmlns:a16="http://schemas.microsoft.com/office/drawing/2014/main" id="{7DA1BDA8-1D63-4D81-95C4-D21A093BC545}"/>
              </a:ext>
            </a:extLst>
          </p:cNvPr>
          <p:cNvCxnSpPr>
            <a:cxnSpLocks/>
            <a:stCxn id="25" idx="3"/>
            <a:endCxn id="31" idx="1"/>
          </p:cNvCxnSpPr>
          <p:nvPr/>
        </p:nvCxnSpPr>
        <p:spPr>
          <a:xfrm>
            <a:off x="4518795" y="3270804"/>
            <a:ext cx="1005879" cy="626332"/>
          </a:xfrm>
          <a:prstGeom prst="straightConnector1">
            <a:avLst/>
          </a:prstGeom>
          <a:ln w="38100">
            <a:tailEnd type="triangle"/>
          </a:ln>
        </p:spPr>
        <p:style>
          <a:lnRef idx="1">
            <a:schemeClr val="dk1"/>
          </a:lnRef>
          <a:fillRef idx="0">
            <a:schemeClr val="dk1"/>
          </a:fillRef>
          <a:effectRef idx="0">
            <a:schemeClr val="dk1"/>
          </a:effectRef>
          <a:fontRef idx="minor">
            <a:schemeClr val="tx1"/>
          </a:fontRef>
        </p:style>
      </p:cxnSp>
      <p:cxnSp>
        <p:nvCxnSpPr>
          <p:cNvPr id="79" name="Straight Arrow Connector 78">
            <a:extLst>
              <a:ext uri="{FF2B5EF4-FFF2-40B4-BE49-F238E27FC236}">
                <a16:creationId xmlns:a16="http://schemas.microsoft.com/office/drawing/2014/main" id="{9A4B131A-9273-4A0D-9A6C-16E1CDCF474E}"/>
              </a:ext>
            </a:extLst>
          </p:cNvPr>
          <p:cNvCxnSpPr>
            <a:cxnSpLocks/>
            <a:stCxn id="23" idx="3"/>
            <a:endCxn id="25" idx="1"/>
          </p:cNvCxnSpPr>
          <p:nvPr/>
        </p:nvCxnSpPr>
        <p:spPr>
          <a:xfrm flipV="1">
            <a:off x="2362536" y="3270804"/>
            <a:ext cx="886475" cy="1"/>
          </a:xfrm>
          <a:prstGeom prst="straightConnector1">
            <a:avLst/>
          </a:prstGeom>
          <a:ln w="38100">
            <a:headEnd type="triangle"/>
            <a:tailEnd type="triangle"/>
          </a:ln>
        </p:spPr>
        <p:style>
          <a:lnRef idx="1">
            <a:schemeClr val="dk1"/>
          </a:lnRef>
          <a:fillRef idx="0">
            <a:schemeClr val="dk1"/>
          </a:fillRef>
          <a:effectRef idx="0">
            <a:schemeClr val="dk1"/>
          </a:effectRef>
          <a:fontRef idx="minor">
            <a:schemeClr val="tx1"/>
          </a:fontRef>
        </p:style>
      </p:cxnSp>
      <p:graphicFrame>
        <p:nvGraphicFramePr>
          <p:cNvPr id="2" name="Table 1">
            <a:extLst>
              <a:ext uri="{FF2B5EF4-FFF2-40B4-BE49-F238E27FC236}">
                <a16:creationId xmlns:a16="http://schemas.microsoft.com/office/drawing/2014/main" id="{E21B2258-72CE-40E5-8B12-C8DA19CBBE6B}"/>
              </a:ext>
            </a:extLst>
          </p:cNvPr>
          <p:cNvGraphicFramePr>
            <a:graphicFrameLocks noGrp="1"/>
          </p:cNvGraphicFramePr>
          <p:nvPr>
            <p:extLst>
              <p:ext uri="{D42A27DB-BD31-4B8C-83A1-F6EECF244321}">
                <p14:modId xmlns:p14="http://schemas.microsoft.com/office/powerpoint/2010/main" val="1706506127"/>
              </p:ext>
            </p:extLst>
          </p:nvPr>
        </p:nvGraphicFramePr>
        <p:xfrm>
          <a:off x="0" y="411125"/>
          <a:ext cx="9144000" cy="457200"/>
        </p:xfrm>
        <a:graphic>
          <a:graphicData uri="http://schemas.openxmlformats.org/drawingml/2006/table">
            <a:tbl>
              <a:tblPr firstRow="1" bandRow="1">
                <a:tableStyleId>{2D5ABB26-0587-4C30-8999-92F81FD0307C}</a:tableStyleId>
              </a:tblPr>
              <a:tblGrid>
                <a:gridCol w="5760720">
                  <a:extLst>
                    <a:ext uri="{9D8B030D-6E8A-4147-A177-3AD203B41FA5}">
                      <a16:colId xmlns:a16="http://schemas.microsoft.com/office/drawing/2014/main" val="3818669959"/>
                    </a:ext>
                  </a:extLst>
                </a:gridCol>
                <a:gridCol w="3383280">
                  <a:extLst>
                    <a:ext uri="{9D8B030D-6E8A-4147-A177-3AD203B41FA5}">
                      <a16:colId xmlns:a16="http://schemas.microsoft.com/office/drawing/2014/main" val="3852870843"/>
                    </a:ext>
                  </a:extLst>
                </a:gridCol>
              </a:tblGrid>
              <a:tr h="354192">
                <a:tc>
                  <a:txBody>
                    <a:bodyPr/>
                    <a:lstStyle/>
                    <a:p>
                      <a:pPr marL="571500" indent="-571500">
                        <a:buFont typeface="+mj-lt"/>
                        <a:buAutoNum type="romanUcPeriod" startAt="3"/>
                      </a:pPr>
                      <a:r>
                        <a:rPr lang="en-US" sz="2400">
                          <a:solidFill>
                            <a:srgbClr val="000000"/>
                          </a:solidFill>
                          <a:latin typeface="Times New Roman" panose="02020603050405020304" pitchFamily="18" charset="0"/>
                          <a:cs typeface="Times New Roman" panose="02020603050405020304" pitchFamily="18" charset="0"/>
                        </a:rPr>
                        <a:t>Lập trình điều khiển hệ thống robot</a:t>
                      </a:r>
                      <a:endParaRPr lang="en-AU" sz="2400">
                        <a:solidFill>
                          <a:srgbClr val="000000"/>
                        </a:solidFill>
                        <a:latin typeface="Times New Roman" panose="02020603050405020304" pitchFamily="18" charset="0"/>
                        <a:cs typeface="Times New Roman" panose="02020603050405020304" pitchFamily="18" charset="0"/>
                      </a:endParaRPr>
                    </a:p>
                  </a:txBody>
                  <a:tcPr/>
                </a:tc>
                <a:tc>
                  <a:txBody>
                    <a:bodyPr/>
                    <a:lstStyle/>
                    <a:p>
                      <a:pPr algn="l"/>
                      <a:endParaRPr lang="en-AU" sz="2400">
                        <a:solidFill>
                          <a:srgbClr val="000000"/>
                        </a:solidFill>
                        <a:latin typeface="Times New Roman" panose="02020603050405020304" pitchFamily="18" charset="0"/>
                        <a:cs typeface="Times New Roman" panose="02020603050405020304" pitchFamily="18" charset="0"/>
                      </a:endParaRPr>
                    </a:p>
                  </a:txBody>
                  <a:tcPr/>
                </a:tc>
                <a:extLst>
                  <a:ext uri="{0D108BD9-81ED-4DB2-BD59-A6C34878D82A}">
                    <a16:rowId xmlns:a16="http://schemas.microsoft.com/office/drawing/2014/main" val="60313605"/>
                  </a:ext>
                </a:extLst>
              </a:tr>
            </a:tbl>
          </a:graphicData>
        </a:graphic>
      </p:graphicFrame>
      <p:sp>
        <p:nvSpPr>
          <p:cNvPr id="18" name="TextBox 17">
            <a:extLst>
              <a:ext uri="{FF2B5EF4-FFF2-40B4-BE49-F238E27FC236}">
                <a16:creationId xmlns:a16="http://schemas.microsoft.com/office/drawing/2014/main" id="{C403074B-C068-4045-8556-3643B769BCA9}"/>
              </a:ext>
            </a:extLst>
          </p:cNvPr>
          <p:cNvSpPr txBox="1"/>
          <p:nvPr/>
        </p:nvSpPr>
        <p:spPr>
          <a:xfrm>
            <a:off x="531698" y="852740"/>
            <a:ext cx="4572000" cy="400110"/>
          </a:xfrm>
          <a:prstGeom prst="rect">
            <a:avLst/>
          </a:prstGeom>
          <a:noFill/>
        </p:spPr>
        <p:txBody>
          <a:bodyPr wrap="square">
            <a:spAutoFit/>
          </a:bodyPr>
          <a:lstStyle/>
          <a:p>
            <a:pPr marL="0" marR="0" lvl="0" indent="0" algn="l" defTabSz="914400" rtl="0" eaLnBrk="1" fontAlgn="auto" latinLnBrk="0" hangingPunct="1">
              <a:lnSpc>
                <a:spcPct val="100000"/>
              </a:lnSpc>
              <a:spcBef>
                <a:spcPts val="0"/>
              </a:spcBef>
              <a:spcAft>
                <a:spcPts val="0"/>
              </a:spcAft>
              <a:buClr>
                <a:srgbClr val="000000"/>
              </a:buClr>
              <a:buSzTx/>
              <a:buFont typeface="Arial"/>
              <a:buNone/>
              <a:tabLst/>
              <a:defRPr/>
            </a:pPr>
            <a:r>
              <a:rPr kumimoji="0" lang="en-US"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rPr>
              <a:t>2. Truyền thông</a:t>
            </a:r>
            <a:endParaRPr kumimoji="0" lang="en-AU" sz="2000" b="0" i="0" u="none" strike="noStrike" kern="0" cap="none" spc="0" normalizeH="0" baseline="0" noProof="0">
              <a:ln>
                <a:noFill/>
              </a:ln>
              <a:solidFill>
                <a:srgbClr val="000000"/>
              </a:solidFill>
              <a:effectLst/>
              <a:uLnTx/>
              <a:uFillTx/>
              <a:latin typeface="Times New Roman" panose="02020603050405020304" pitchFamily="18" charset="0"/>
              <a:ea typeface="+mn-ea"/>
              <a:cs typeface="Times New Roman" panose="02020603050405020304" pitchFamily="18" charset="0"/>
              <a:sym typeface="Arial"/>
            </a:endParaRPr>
          </a:p>
        </p:txBody>
      </p:sp>
    </p:spTree>
    <p:extLst>
      <p:ext uri="{BB962C8B-B14F-4D97-AF65-F5344CB8AC3E}">
        <p14:creationId xmlns:p14="http://schemas.microsoft.com/office/powerpoint/2010/main" val="199797712"/>
      </p:ext>
    </p:extLst>
  </p:cSld>
  <p:clrMapOvr>
    <a:masterClrMapping/>
  </p:clrMapOvr>
</p:sld>
</file>

<file path=ppt/theme/theme1.xml><?xml version="1.0" encoding="utf-8"?>
<a:theme xmlns:a="http://schemas.openxmlformats.org/drawingml/2006/main" name="Lymphangitis by Slidesgo">
  <a:themeElements>
    <a:clrScheme name="Simple Light">
      <a:dk1>
        <a:srgbClr val="161644"/>
      </a:dk1>
      <a:lt1>
        <a:srgbClr val="F9FFFD"/>
      </a:lt1>
      <a:dk2>
        <a:srgbClr val="89E4CB"/>
      </a:dk2>
      <a:lt2>
        <a:srgbClr val="89C6E4"/>
      </a:lt2>
      <a:accent1>
        <a:srgbClr val="FFFFFF"/>
      </a:accent1>
      <a:accent2>
        <a:srgbClr val="FFFFFF"/>
      </a:accent2>
      <a:accent3>
        <a:srgbClr val="FFFFFF"/>
      </a:accent3>
      <a:accent4>
        <a:srgbClr val="FFFFFF"/>
      </a:accent4>
      <a:accent5>
        <a:srgbClr val="FFFFFF"/>
      </a:accent5>
      <a:accent6>
        <a:srgbClr val="FFFFFF"/>
      </a:accent6>
      <a:hlink>
        <a:srgbClr val="16164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544</TotalTime>
  <Words>790</Words>
  <Application>Microsoft Office PowerPoint</Application>
  <PresentationFormat>On-screen Show (16:9)</PresentationFormat>
  <Paragraphs>103</Paragraphs>
  <Slides>23</Slides>
  <Notes>13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23</vt:i4>
      </vt:variant>
    </vt:vector>
  </HeadingPairs>
  <TitlesOfParts>
    <vt:vector size="32" baseType="lpstr">
      <vt:lpstr>Arial</vt:lpstr>
      <vt:lpstr>Be Vietnam Pro SemiBold</vt:lpstr>
      <vt:lpstr>Times New Roman</vt:lpstr>
      <vt:lpstr>Times New Roman (Headings)</vt:lpstr>
      <vt:lpstr>Raleway</vt:lpstr>
      <vt:lpstr>Open Sans</vt:lpstr>
      <vt:lpstr>Lato</vt:lpstr>
      <vt:lpstr>Albert Sans</vt:lpstr>
      <vt:lpstr>Lymphangitis by Slidesgo</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3. Hector Mapping and Navigation Stack</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Le Son</dc:creator>
  <cp:lastModifiedBy>Le Son</cp:lastModifiedBy>
  <cp:revision>29</cp:revision>
  <dcterms:modified xsi:type="dcterms:W3CDTF">2024-01-25T10:11:15Z</dcterms:modified>
</cp:coreProperties>
</file>